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5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6" r:id="rId6"/>
    <p:sldId id="268" r:id="rId7"/>
    <p:sldId id="267" r:id="rId8"/>
    <p:sldId id="269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8979" autoAdjust="0"/>
  </p:normalViewPr>
  <p:slideViewPr>
    <p:cSldViewPr snapToGrid="0">
      <p:cViewPr varScale="1">
        <p:scale>
          <a:sx n="67" d="100"/>
          <a:sy n="67" d="100"/>
        </p:scale>
        <p:origin x="11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223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56334E-E284-4C40-9151-D2A171867D6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1D43DD9-DA4E-49C2-A807-17FF84D5E5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Low Cost</a:t>
          </a:r>
        </a:p>
      </dgm:t>
    </dgm:pt>
    <dgm:pt modelId="{28B23192-FF03-441E-A609-826F8760E990}" type="parTrans" cxnId="{3CDF6D6F-29C5-4D6D-84D3-9A25F3FEBBB4}">
      <dgm:prSet/>
      <dgm:spPr/>
      <dgm:t>
        <a:bodyPr/>
        <a:lstStyle/>
        <a:p>
          <a:endParaRPr lang="en-US"/>
        </a:p>
      </dgm:t>
    </dgm:pt>
    <dgm:pt modelId="{9D5F52B3-A7D1-43FF-9BD1-BC29A1906F2D}" type="sibTrans" cxnId="{3CDF6D6F-29C5-4D6D-84D3-9A25F3FEBBB4}">
      <dgm:prSet/>
      <dgm:spPr/>
      <dgm:t>
        <a:bodyPr/>
        <a:lstStyle/>
        <a:p>
          <a:endParaRPr lang="en-US"/>
        </a:p>
      </dgm:t>
    </dgm:pt>
    <dgm:pt modelId="{0A2DCC01-C3B8-42D0-BDAA-404DCBD6CED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Secure</a:t>
          </a:r>
        </a:p>
      </dgm:t>
    </dgm:pt>
    <dgm:pt modelId="{D6FB9208-275B-430F-A8B1-93F90FB148C1}" type="parTrans" cxnId="{F4DA8402-A51F-4C3E-97AC-D86CD70CCDBB}">
      <dgm:prSet/>
      <dgm:spPr/>
      <dgm:t>
        <a:bodyPr/>
        <a:lstStyle/>
        <a:p>
          <a:endParaRPr lang="en-US"/>
        </a:p>
      </dgm:t>
    </dgm:pt>
    <dgm:pt modelId="{6EF376AB-4610-42A2-9F35-EDF4FF01BD2A}" type="sibTrans" cxnId="{F4DA8402-A51F-4C3E-97AC-D86CD70CCDBB}">
      <dgm:prSet/>
      <dgm:spPr/>
      <dgm:t>
        <a:bodyPr/>
        <a:lstStyle/>
        <a:p>
          <a:endParaRPr lang="en-US"/>
        </a:p>
      </dgm:t>
    </dgm:pt>
    <dgm:pt modelId="{ECBA75B6-60F4-46B4-9073-8FA82D2F24F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Stable</a:t>
          </a:r>
        </a:p>
      </dgm:t>
    </dgm:pt>
    <dgm:pt modelId="{B4CF5DAA-DD7B-4369-87F6-DF1AA651A55A}" type="parTrans" cxnId="{5DD1A7D1-4A4D-409C-9679-F8733F31E157}">
      <dgm:prSet/>
      <dgm:spPr/>
      <dgm:t>
        <a:bodyPr/>
        <a:lstStyle/>
        <a:p>
          <a:endParaRPr lang="en-US"/>
        </a:p>
      </dgm:t>
    </dgm:pt>
    <dgm:pt modelId="{02BE06F7-D95B-4C7C-8D8F-73307C71266F}" type="sibTrans" cxnId="{5DD1A7D1-4A4D-409C-9679-F8733F31E157}">
      <dgm:prSet/>
      <dgm:spPr/>
      <dgm:t>
        <a:bodyPr/>
        <a:lstStyle/>
        <a:p>
          <a:endParaRPr lang="en-US"/>
        </a:p>
      </dgm:t>
    </dgm:pt>
    <dgm:pt modelId="{6A976A7B-1100-4622-89C9-5641B2C9613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Compatible with most hardware</a:t>
          </a:r>
        </a:p>
      </dgm:t>
    </dgm:pt>
    <dgm:pt modelId="{391C6127-F675-4F86-B385-666346516036}" type="parTrans" cxnId="{17D99021-64AF-4CC7-B1CD-E0C2AB510905}">
      <dgm:prSet/>
      <dgm:spPr/>
      <dgm:t>
        <a:bodyPr/>
        <a:lstStyle/>
        <a:p>
          <a:endParaRPr lang="en-US"/>
        </a:p>
      </dgm:t>
    </dgm:pt>
    <dgm:pt modelId="{34968692-9EE4-4686-BF46-2BA7CBEA6D65}" type="sibTrans" cxnId="{17D99021-64AF-4CC7-B1CD-E0C2AB510905}">
      <dgm:prSet/>
      <dgm:spPr/>
      <dgm:t>
        <a:bodyPr/>
        <a:lstStyle/>
        <a:p>
          <a:endParaRPr lang="en-US"/>
        </a:p>
      </dgm:t>
    </dgm:pt>
    <dgm:pt modelId="{9072E810-755E-4C48-968B-39D5269BD5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Large Support community</a:t>
          </a:r>
        </a:p>
      </dgm:t>
    </dgm:pt>
    <dgm:pt modelId="{E22CE7FE-387D-4C11-BCE5-B6C5422970F3}" type="sibTrans" cxnId="{706224BF-344E-4EE6-98BC-7B8A46B5215D}">
      <dgm:prSet/>
      <dgm:spPr/>
      <dgm:t>
        <a:bodyPr/>
        <a:lstStyle/>
        <a:p>
          <a:endParaRPr lang="en-US"/>
        </a:p>
      </dgm:t>
    </dgm:pt>
    <dgm:pt modelId="{3F7BB491-7534-4B00-8957-04D6297C2BD0}" type="parTrans" cxnId="{706224BF-344E-4EE6-98BC-7B8A46B5215D}">
      <dgm:prSet/>
      <dgm:spPr/>
      <dgm:t>
        <a:bodyPr/>
        <a:lstStyle/>
        <a:p>
          <a:endParaRPr lang="en-US"/>
        </a:p>
      </dgm:t>
    </dgm:pt>
    <dgm:pt modelId="{67A47E8B-9C39-427A-97E0-2DCD12707C91}" type="pres">
      <dgm:prSet presAssocID="{B256334E-E284-4C40-9151-D2A171867D69}" presName="root" presStyleCnt="0">
        <dgm:presLayoutVars>
          <dgm:dir/>
          <dgm:resizeHandles val="exact"/>
        </dgm:presLayoutVars>
      </dgm:prSet>
      <dgm:spPr/>
    </dgm:pt>
    <dgm:pt modelId="{4264350E-4F0C-4799-A704-AD359B7A61AF}" type="pres">
      <dgm:prSet presAssocID="{71D43DD9-DA4E-49C2-A807-17FF84D5E576}" presName="compNode" presStyleCnt="0"/>
      <dgm:spPr/>
    </dgm:pt>
    <dgm:pt modelId="{71590BC7-4594-42B8-BB7A-8BC24B2E671F}" type="pres">
      <dgm:prSet presAssocID="{71D43DD9-DA4E-49C2-A807-17FF84D5E576}" presName="iconBgRect" presStyleLbl="bgShp" presStyleIdx="0" presStyleCnt="5"/>
      <dgm:spPr/>
    </dgm:pt>
    <dgm:pt modelId="{F90E1A2B-B882-4110-B10B-D37D2772932E}" type="pres">
      <dgm:prSet presAssocID="{71D43DD9-DA4E-49C2-A807-17FF84D5E57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E5089385-2690-427F-9334-2853816410C9}" type="pres">
      <dgm:prSet presAssocID="{71D43DD9-DA4E-49C2-A807-17FF84D5E576}" presName="spaceRect" presStyleCnt="0"/>
      <dgm:spPr/>
    </dgm:pt>
    <dgm:pt modelId="{5EB47C0A-5750-4E5E-84F1-5FD82189875D}" type="pres">
      <dgm:prSet presAssocID="{71D43DD9-DA4E-49C2-A807-17FF84D5E576}" presName="textRect" presStyleLbl="revTx" presStyleIdx="0" presStyleCnt="5">
        <dgm:presLayoutVars>
          <dgm:chMax val="1"/>
          <dgm:chPref val="1"/>
        </dgm:presLayoutVars>
      </dgm:prSet>
      <dgm:spPr/>
    </dgm:pt>
    <dgm:pt modelId="{40B72817-C49F-4097-B24A-B9CDCBCCD038}" type="pres">
      <dgm:prSet presAssocID="{9D5F52B3-A7D1-43FF-9BD1-BC29A1906F2D}" presName="sibTrans" presStyleCnt="0"/>
      <dgm:spPr/>
    </dgm:pt>
    <dgm:pt modelId="{84B25E73-21AC-4B83-8E27-D59E33C4A77E}" type="pres">
      <dgm:prSet presAssocID="{0A2DCC01-C3B8-42D0-BDAA-404DCBD6CED2}" presName="compNode" presStyleCnt="0"/>
      <dgm:spPr/>
    </dgm:pt>
    <dgm:pt modelId="{E586C21A-2B2C-4BEE-A75C-DF7F5B7A2F15}" type="pres">
      <dgm:prSet presAssocID="{0A2DCC01-C3B8-42D0-BDAA-404DCBD6CED2}" presName="iconBgRect" presStyleLbl="bgShp" presStyleIdx="1" presStyleCnt="5"/>
      <dgm:spPr/>
    </dgm:pt>
    <dgm:pt modelId="{22938D4C-F978-46FA-88AF-7D8AC29DC2CC}" type="pres">
      <dgm:prSet presAssocID="{0A2DCC01-C3B8-42D0-BDAA-404DCBD6CED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B8A8AA2-D069-4E4E-9B8D-B83253BAE48B}" type="pres">
      <dgm:prSet presAssocID="{0A2DCC01-C3B8-42D0-BDAA-404DCBD6CED2}" presName="spaceRect" presStyleCnt="0"/>
      <dgm:spPr/>
    </dgm:pt>
    <dgm:pt modelId="{C8857879-171C-4549-B52F-BA15E4F20FE7}" type="pres">
      <dgm:prSet presAssocID="{0A2DCC01-C3B8-42D0-BDAA-404DCBD6CED2}" presName="textRect" presStyleLbl="revTx" presStyleIdx="1" presStyleCnt="5">
        <dgm:presLayoutVars>
          <dgm:chMax val="1"/>
          <dgm:chPref val="1"/>
        </dgm:presLayoutVars>
      </dgm:prSet>
      <dgm:spPr/>
    </dgm:pt>
    <dgm:pt modelId="{5FFE3858-BD2F-463F-85AB-400B96EF1F7A}" type="pres">
      <dgm:prSet presAssocID="{6EF376AB-4610-42A2-9F35-EDF4FF01BD2A}" presName="sibTrans" presStyleCnt="0"/>
      <dgm:spPr/>
    </dgm:pt>
    <dgm:pt modelId="{276AA53A-EDE1-42B2-8153-86804C61FA4C}" type="pres">
      <dgm:prSet presAssocID="{ECBA75B6-60F4-46B4-9073-8FA82D2F24F2}" presName="compNode" presStyleCnt="0"/>
      <dgm:spPr/>
    </dgm:pt>
    <dgm:pt modelId="{C364EE29-3285-4E32-AAC9-C7BCB5038808}" type="pres">
      <dgm:prSet presAssocID="{ECBA75B6-60F4-46B4-9073-8FA82D2F24F2}" presName="iconBgRect" presStyleLbl="bgShp" presStyleIdx="2" presStyleCnt="5"/>
      <dgm:spPr/>
    </dgm:pt>
    <dgm:pt modelId="{540B7A44-D128-4602-A25F-D6D817A3DF66}" type="pres">
      <dgm:prSet presAssocID="{ECBA75B6-60F4-46B4-9073-8FA82D2F24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A802FA8-59AF-476D-8111-6381C0DECAFA}" type="pres">
      <dgm:prSet presAssocID="{ECBA75B6-60F4-46B4-9073-8FA82D2F24F2}" presName="spaceRect" presStyleCnt="0"/>
      <dgm:spPr/>
    </dgm:pt>
    <dgm:pt modelId="{F4A053AB-8935-4960-81CD-96EC49823616}" type="pres">
      <dgm:prSet presAssocID="{ECBA75B6-60F4-46B4-9073-8FA82D2F24F2}" presName="textRect" presStyleLbl="revTx" presStyleIdx="2" presStyleCnt="5">
        <dgm:presLayoutVars>
          <dgm:chMax val="1"/>
          <dgm:chPref val="1"/>
        </dgm:presLayoutVars>
      </dgm:prSet>
      <dgm:spPr/>
    </dgm:pt>
    <dgm:pt modelId="{A650D6E5-6932-4FD1-9601-213B79532382}" type="pres">
      <dgm:prSet presAssocID="{02BE06F7-D95B-4C7C-8D8F-73307C71266F}" presName="sibTrans" presStyleCnt="0"/>
      <dgm:spPr/>
    </dgm:pt>
    <dgm:pt modelId="{10DC8ED2-0AF6-4334-A69D-AE8ADD5E60D1}" type="pres">
      <dgm:prSet presAssocID="{9072E810-755E-4C48-968B-39D5269BD567}" presName="compNode" presStyleCnt="0"/>
      <dgm:spPr/>
    </dgm:pt>
    <dgm:pt modelId="{E85C73E8-ACA8-4D3C-B884-9BC84325A53E}" type="pres">
      <dgm:prSet presAssocID="{9072E810-755E-4C48-968B-39D5269BD567}" presName="iconBgRect" presStyleLbl="bgShp" presStyleIdx="3" presStyleCnt="5"/>
      <dgm:spPr/>
    </dgm:pt>
    <dgm:pt modelId="{5660355A-D91B-4DEC-BC63-986A49BF7955}" type="pres">
      <dgm:prSet presAssocID="{9072E810-755E-4C48-968B-39D5269BD56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3C08D78B-0A87-4F81-881A-BEE9BA982299}" type="pres">
      <dgm:prSet presAssocID="{9072E810-755E-4C48-968B-39D5269BD567}" presName="spaceRect" presStyleCnt="0"/>
      <dgm:spPr/>
    </dgm:pt>
    <dgm:pt modelId="{9B2C3B42-F18C-4BF5-927A-6714C77C861E}" type="pres">
      <dgm:prSet presAssocID="{9072E810-755E-4C48-968B-39D5269BD567}" presName="textRect" presStyleLbl="revTx" presStyleIdx="3" presStyleCnt="5">
        <dgm:presLayoutVars>
          <dgm:chMax val="1"/>
          <dgm:chPref val="1"/>
        </dgm:presLayoutVars>
      </dgm:prSet>
      <dgm:spPr/>
    </dgm:pt>
    <dgm:pt modelId="{2D195223-A842-4CDA-9085-CC50B7C59B8E}" type="pres">
      <dgm:prSet presAssocID="{E22CE7FE-387D-4C11-BCE5-B6C5422970F3}" presName="sibTrans" presStyleCnt="0"/>
      <dgm:spPr/>
    </dgm:pt>
    <dgm:pt modelId="{E506E5D9-4D33-4346-AB27-CFF4437B1469}" type="pres">
      <dgm:prSet presAssocID="{6A976A7B-1100-4622-89C9-5641B2C96135}" presName="compNode" presStyleCnt="0"/>
      <dgm:spPr/>
    </dgm:pt>
    <dgm:pt modelId="{C761D712-EFEB-4670-AAB4-3454F91835B6}" type="pres">
      <dgm:prSet presAssocID="{6A976A7B-1100-4622-89C9-5641B2C96135}" presName="iconBgRect" presStyleLbl="bgShp" presStyleIdx="4" presStyleCnt="5"/>
      <dgm:spPr/>
    </dgm:pt>
    <dgm:pt modelId="{62F95D89-49AE-4568-BC86-E310BFAE216A}" type="pres">
      <dgm:prSet presAssocID="{6A976A7B-1100-4622-89C9-5641B2C9613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8ABD8F5-044A-4692-B4BA-D573DDA70029}" type="pres">
      <dgm:prSet presAssocID="{6A976A7B-1100-4622-89C9-5641B2C96135}" presName="spaceRect" presStyleCnt="0"/>
      <dgm:spPr/>
    </dgm:pt>
    <dgm:pt modelId="{324E81DE-14C0-4D76-A610-98F8EFB5F822}" type="pres">
      <dgm:prSet presAssocID="{6A976A7B-1100-4622-89C9-5641B2C9613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F4DA8402-A51F-4C3E-97AC-D86CD70CCDBB}" srcId="{B256334E-E284-4C40-9151-D2A171867D69}" destId="{0A2DCC01-C3B8-42D0-BDAA-404DCBD6CED2}" srcOrd="1" destOrd="0" parTransId="{D6FB9208-275B-430F-A8B1-93F90FB148C1}" sibTransId="{6EF376AB-4610-42A2-9F35-EDF4FF01BD2A}"/>
    <dgm:cxn modelId="{17D99021-64AF-4CC7-B1CD-E0C2AB510905}" srcId="{B256334E-E284-4C40-9151-D2A171867D69}" destId="{6A976A7B-1100-4622-89C9-5641B2C96135}" srcOrd="4" destOrd="0" parTransId="{391C6127-F675-4F86-B385-666346516036}" sibTransId="{34968692-9EE4-4686-BF46-2BA7CBEA6D65}"/>
    <dgm:cxn modelId="{1D68EF3B-670F-4B81-A393-A2389BCB9185}" type="presOf" srcId="{B256334E-E284-4C40-9151-D2A171867D69}" destId="{67A47E8B-9C39-427A-97E0-2DCD12707C91}" srcOrd="0" destOrd="0" presId="urn:microsoft.com/office/officeart/2018/5/layout/IconCircleLabelList"/>
    <dgm:cxn modelId="{A1073768-8A42-4882-B2FA-5F46263A7803}" type="presOf" srcId="{71D43DD9-DA4E-49C2-A807-17FF84D5E576}" destId="{5EB47C0A-5750-4E5E-84F1-5FD82189875D}" srcOrd="0" destOrd="0" presId="urn:microsoft.com/office/officeart/2018/5/layout/IconCircleLabelList"/>
    <dgm:cxn modelId="{D3ED4D49-7970-4E5C-B061-A1D17720D5B0}" type="presOf" srcId="{0A2DCC01-C3B8-42D0-BDAA-404DCBD6CED2}" destId="{C8857879-171C-4549-B52F-BA15E4F20FE7}" srcOrd="0" destOrd="0" presId="urn:microsoft.com/office/officeart/2018/5/layout/IconCircleLabelList"/>
    <dgm:cxn modelId="{9D5C6D6D-F0B0-4B23-91F5-83BFA60B1219}" type="presOf" srcId="{9072E810-755E-4C48-968B-39D5269BD567}" destId="{9B2C3B42-F18C-4BF5-927A-6714C77C861E}" srcOrd="0" destOrd="0" presId="urn:microsoft.com/office/officeart/2018/5/layout/IconCircleLabelList"/>
    <dgm:cxn modelId="{3CDF6D6F-29C5-4D6D-84D3-9A25F3FEBBB4}" srcId="{B256334E-E284-4C40-9151-D2A171867D69}" destId="{71D43DD9-DA4E-49C2-A807-17FF84D5E576}" srcOrd="0" destOrd="0" parTransId="{28B23192-FF03-441E-A609-826F8760E990}" sibTransId="{9D5F52B3-A7D1-43FF-9BD1-BC29A1906F2D}"/>
    <dgm:cxn modelId="{2C59FD93-3CC5-4ED7-B50B-805DA0390BA0}" type="presOf" srcId="{ECBA75B6-60F4-46B4-9073-8FA82D2F24F2}" destId="{F4A053AB-8935-4960-81CD-96EC49823616}" srcOrd="0" destOrd="0" presId="urn:microsoft.com/office/officeart/2018/5/layout/IconCircleLabelList"/>
    <dgm:cxn modelId="{706224BF-344E-4EE6-98BC-7B8A46B5215D}" srcId="{B256334E-E284-4C40-9151-D2A171867D69}" destId="{9072E810-755E-4C48-968B-39D5269BD567}" srcOrd="3" destOrd="0" parTransId="{3F7BB491-7534-4B00-8957-04D6297C2BD0}" sibTransId="{E22CE7FE-387D-4C11-BCE5-B6C5422970F3}"/>
    <dgm:cxn modelId="{2AA592C5-51AA-4158-AEE0-E66FB30142C6}" type="presOf" srcId="{6A976A7B-1100-4622-89C9-5641B2C96135}" destId="{324E81DE-14C0-4D76-A610-98F8EFB5F822}" srcOrd="0" destOrd="0" presId="urn:microsoft.com/office/officeart/2018/5/layout/IconCircleLabelList"/>
    <dgm:cxn modelId="{5DD1A7D1-4A4D-409C-9679-F8733F31E157}" srcId="{B256334E-E284-4C40-9151-D2A171867D69}" destId="{ECBA75B6-60F4-46B4-9073-8FA82D2F24F2}" srcOrd="2" destOrd="0" parTransId="{B4CF5DAA-DD7B-4369-87F6-DF1AA651A55A}" sibTransId="{02BE06F7-D95B-4C7C-8D8F-73307C71266F}"/>
    <dgm:cxn modelId="{0AD6FCB1-D9A2-44C1-9034-2B588C3BE405}" type="presParOf" srcId="{67A47E8B-9C39-427A-97E0-2DCD12707C91}" destId="{4264350E-4F0C-4799-A704-AD359B7A61AF}" srcOrd="0" destOrd="0" presId="urn:microsoft.com/office/officeart/2018/5/layout/IconCircleLabelList"/>
    <dgm:cxn modelId="{1032BA3E-8E63-4AF1-BDCA-19F50C353F25}" type="presParOf" srcId="{4264350E-4F0C-4799-A704-AD359B7A61AF}" destId="{71590BC7-4594-42B8-BB7A-8BC24B2E671F}" srcOrd="0" destOrd="0" presId="urn:microsoft.com/office/officeart/2018/5/layout/IconCircleLabelList"/>
    <dgm:cxn modelId="{7DAF169C-5D9E-4AF3-AF9C-0E2083051681}" type="presParOf" srcId="{4264350E-4F0C-4799-A704-AD359B7A61AF}" destId="{F90E1A2B-B882-4110-B10B-D37D2772932E}" srcOrd="1" destOrd="0" presId="urn:microsoft.com/office/officeart/2018/5/layout/IconCircleLabelList"/>
    <dgm:cxn modelId="{D61DDD1C-641E-4DD3-B009-F1320A6F1FD9}" type="presParOf" srcId="{4264350E-4F0C-4799-A704-AD359B7A61AF}" destId="{E5089385-2690-427F-9334-2853816410C9}" srcOrd="2" destOrd="0" presId="urn:microsoft.com/office/officeart/2018/5/layout/IconCircleLabelList"/>
    <dgm:cxn modelId="{6FA19774-AACE-4626-BA62-B586F2E386BB}" type="presParOf" srcId="{4264350E-4F0C-4799-A704-AD359B7A61AF}" destId="{5EB47C0A-5750-4E5E-84F1-5FD82189875D}" srcOrd="3" destOrd="0" presId="urn:microsoft.com/office/officeart/2018/5/layout/IconCircleLabelList"/>
    <dgm:cxn modelId="{051364A8-7C91-47F8-B8B5-FC2A59EFED44}" type="presParOf" srcId="{67A47E8B-9C39-427A-97E0-2DCD12707C91}" destId="{40B72817-C49F-4097-B24A-B9CDCBCCD038}" srcOrd="1" destOrd="0" presId="urn:microsoft.com/office/officeart/2018/5/layout/IconCircleLabelList"/>
    <dgm:cxn modelId="{F96D758D-BB1D-4F64-B47B-E7B2C923D64C}" type="presParOf" srcId="{67A47E8B-9C39-427A-97E0-2DCD12707C91}" destId="{84B25E73-21AC-4B83-8E27-D59E33C4A77E}" srcOrd="2" destOrd="0" presId="urn:microsoft.com/office/officeart/2018/5/layout/IconCircleLabelList"/>
    <dgm:cxn modelId="{80A5ADEF-7C4C-46DD-82DC-D1559D6462BC}" type="presParOf" srcId="{84B25E73-21AC-4B83-8E27-D59E33C4A77E}" destId="{E586C21A-2B2C-4BEE-A75C-DF7F5B7A2F15}" srcOrd="0" destOrd="0" presId="urn:microsoft.com/office/officeart/2018/5/layout/IconCircleLabelList"/>
    <dgm:cxn modelId="{AA7DD6FE-BB84-440B-B794-ECEC392B24A0}" type="presParOf" srcId="{84B25E73-21AC-4B83-8E27-D59E33C4A77E}" destId="{22938D4C-F978-46FA-88AF-7D8AC29DC2CC}" srcOrd="1" destOrd="0" presId="urn:microsoft.com/office/officeart/2018/5/layout/IconCircleLabelList"/>
    <dgm:cxn modelId="{8EFB6CFD-D4B4-4914-BE4A-B62D97939AEB}" type="presParOf" srcId="{84B25E73-21AC-4B83-8E27-D59E33C4A77E}" destId="{8B8A8AA2-D069-4E4E-9B8D-B83253BAE48B}" srcOrd="2" destOrd="0" presId="urn:microsoft.com/office/officeart/2018/5/layout/IconCircleLabelList"/>
    <dgm:cxn modelId="{54AEEB77-50A9-4D30-914B-E6B1A8CFF0F5}" type="presParOf" srcId="{84B25E73-21AC-4B83-8E27-D59E33C4A77E}" destId="{C8857879-171C-4549-B52F-BA15E4F20FE7}" srcOrd="3" destOrd="0" presId="urn:microsoft.com/office/officeart/2018/5/layout/IconCircleLabelList"/>
    <dgm:cxn modelId="{0D354312-D093-44D0-AF87-0B1059A7D544}" type="presParOf" srcId="{67A47E8B-9C39-427A-97E0-2DCD12707C91}" destId="{5FFE3858-BD2F-463F-85AB-400B96EF1F7A}" srcOrd="3" destOrd="0" presId="urn:microsoft.com/office/officeart/2018/5/layout/IconCircleLabelList"/>
    <dgm:cxn modelId="{C8BAA7B9-5A53-4CAA-B651-CE7B120C023D}" type="presParOf" srcId="{67A47E8B-9C39-427A-97E0-2DCD12707C91}" destId="{276AA53A-EDE1-42B2-8153-86804C61FA4C}" srcOrd="4" destOrd="0" presId="urn:microsoft.com/office/officeart/2018/5/layout/IconCircleLabelList"/>
    <dgm:cxn modelId="{3B8EA2D1-7792-4ACA-930B-239838542C02}" type="presParOf" srcId="{276AA53A-EDE1-42B2-8153-86804C61FA4C}" destId="{C364EE29-3285-4E32-AAC9-C7BCB5038808}" srcOrd="0" destOrd="0" presId="urn:microsoft.com/office/officeart/2018/5/layout/IconCircleLabelList"/>
    <dgm:cxn modelId="{422868C3-6960-4DBE-BE5B-82D643ACBF93}" type="presParOf" srcId="{276AA53A-EDE1-42B2-8153-86804C61FA4C}" destId="{540B7A44-D128-4602-A25F-D6D817A3DF66}" srcOrd="1" destOrd="0" presId="urn:microsoft.com/office/officeart/2018/5/layout/IconCircleLabelList"/>
    <dgm:cxn modelId="{18DB52E7-F828-42E3-ADF3-AD707E762782}" type="presParOf" srcId="{276AA53A-EDE1-42B2-8153-86804C61FA4C}" destId="{CA802FA8-59AF-476D-8111-6381C0DECAFA}" srcOrd="2" destOrd="0" presId="urn:microsoft.com/office/officeart/2018/5/layout/IconCircleLabelList"/>
    <dgm:cxn modelId="{1D3C07A1-AD48-4B91-9FB9-990EDAE78106}" type="presParOf" srcId="{276AA53A-EDE1-42B2-8153-86804C61FA4C}" destId="{F4A053AB-8935-4960-81CD-96EC49823616}" srcOrd="3" destOrd="0" presId="urn:microsoft.com/office/officeart/2018/5/layout/IconCircleLabelList"/>
    <dgm:cxn modelId="{3930ACBA-903E-4E9A-A789-29B3229808EB}" type="presParOf" srcId="{67A47E8B-9C39-427A-97E0-2DCD12707C91}" destId="{A650D6E5-6932-4FD1-9601-213B79532382}" srcOrd="5" destOrd="0" presId="urn:microsoft.com/office/officeart/2018/5/layout/IconCircleLabelList"/>
    <dgm:cxn modelId="{4EFE1182-526A-4D76-97EA-CF5936C0A25E}" type="presParOf" srcId="{67A47E8B-9C39-427A-97E0-2DCD12707C91}" destId="{10DC8ED2-0AF6-4334-A69D-AE8ADD5E60D1}" srcOrd="6" destOrd="0" presId="urn:microsoft.com/office/officeart/2018/5/layout/IconCircleLabelList"/>
    <dgm:cxn modelId="{80CCF5C8-2991-4010-8EDB-F462390B2D37}" type="presParOf" srcId="{10DC8ED2-0AF6-4334-A69D-AE8ADD5E60D1}" destId="{E85C73E8-ACA8-4D3C-B884-9BC84325A53E}" srcOrd="0" destOrd="0" presId="urn:microsoft.com/office/officeart/2018/5/layout/IconCircleLabelList"/>
    <dgm:cxn modelId="{190020C0-1192-4FC9-8EFD-AD6551D230B3}" type="presParOf" srcId="{10DC8ED2-0AF6-4334-A69D-AE8ADD5E60D1}" destId="{5660355A-D91B-4DEC-BC63-986A49BF7955}" srcOrd="1" destOrd="0" presId="urn:microsoft.com/office/officeart/2018/5/layout/IconCircleLabelList"/>
    <dgm:cxn modelId="{C4B6B6A4-C2D0-4376-A888-E395ACA2B476}" type="presParOf" srcId="{10DC8ED2-0AF6-4334-A69D-AE8ADD5E60D1}" destId="{3C08D78B-0A87-4F81-881A-BEE9BA982299}" srcOrd="2" destOrd="0" presId="urn:microsoft.com/office/officeart/2018/5/layout/IconCircleLabelList"/>
    <dgm:cxn modelId="{5E1C7AD1-0E9B-4418-B41D-2CC179A4D30C}" type="presParOf" srcId="{10DC8ED2-0AF6-4334-A69D-AE8ADD5E60D1}" destId="{9B2C3B42-F18C-4BF5-927A-6714C77C861E}" srcOrd="3" destOrd="0" presId="urn:microsoft.com/office/officeart/2018/5/layout/IconCircleLabelList"/>
    <dgm:cxn modelId="{8B812B5D-B87B-4E1D-BF47-22E905FF5F7C}" type="presParOf" srcId="{67A47E8B-9C39-427A-97E0-2DCD12707C91}" destId="{2D195223-A842-4CDA-9085-CC50B7C59B8E}" srcOrd="7" destOrd="0" presId="urn:microsoft.com/office/officeart/2018/5/layout/IconCircleLabelList"/>
    <dgm:cxn modelId="{19E44C13-3632-4ECC-9B01-4A8ADCE83A9D}" type="presParOf" srcId="{67A47E8B-9C39-427A-97E0-2DCD12707C91}" destId="{E506E5D9-4D33-4346-AB27-CFF4437B1469}" srcOrd="8" destOrd="0" presId="urn:microsoft.com/office/officeart/2018/5/layout/IconCircleLabelList"/>
    <dgm:cxn modelId="{35C104D1-F90C-45F3-8448-DAF6814E5336}" type="presParOf" srcId="{E506E5D9-4D33-4346-AB27-CFF4437B1469}" destId="{C761D712-EFEB-4670-AAB4-3454F91835B6}" srcOrd="0" destOrd="0" presId="urn:microsoft.com/office/officeart/2018/5/layout/IconCircleLabelList"/>
    <dgm:cxn modelId="{A4E9CDFE-8599-449D-ABEB-8005EBEC15B0}" type="presParOf" srcId="{E506E5D9-4D33-4346-AB27-CFF4437B1469}" destId="{62F95D89-49AE-4568-BC86-E310BFAE216A}" srcOrd="1" destOrd="0" presId="urn:microsoft.com/office/officeart/2018/5/layout/IconCircleLabelList"/>
    <dgm:cxn modelId="{DD901960-036A-4D4A-A7BF-4CAB45D1C13C}" type="presParOf" srcId="{E506E5D9-4D33-4346-AB27-CFF4437B1469}" destId="{08ABD8F5-044A-4692-B4BA-D573DDA70029}" srcOrd="2" destOrd="0" presId="urn:microsoft.com/office/officeart/2018/5/layout/IconCircleLabelList"/>
    <dgm:cxn modelId="{1D94C08E-3397-4C27-A13F-ABD4FD5710F7}" type="presParOf" srcId="{E506E5D9-4D33-4346-AB27-CFF4437B1469}" destId="{324E81DE-14C0-4D76-A610-98F8EFB5F82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DA2D3C-2929-4974-87B3-6A2A25CA869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DF2CA4-6340-4518-9993-F895DA2807CC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Security</a:t>
          </a:r>
          <a:endParaRPr lang="en-US" b="1" dirty="0"/>
        </a:p>
      </dgm:t>
    </dgm:pt>
    <dgm:pt modelId="{4D6F67B7-90FA-4183-AC67-1063853021C1}" type="parTrans" cxnId="{9C427E26-E4ED-42B5-B3BE-1A8B932AD144}">
      <dgm:prSet/>
      <dgm:spPr/>
      <dgm:t>
        <a:bodyPr/>
        <a:lstStyle/>
        <a:p>
          <a:endParaRPr lang="en-US"/>
        </a:p>
      </dgm:t>
    </dgm:pt>
    <dgm:pt modelId="{8792912A-035D-485E-91FD-B135B14DE1BA}" type="sibTrans" cxnId="{9C427E26-E4ED-42B5-B3BE-1A8B932AD144}">
      <dgm:prSet/>
      <dgm:spPr/>
      <dgm:t>
        <a:bodyPr/>
        <a:lstStyle/>
        <a:p>
          <a:endParaRPr lang="en-US"/>
        </a:p>
      </dgm:t>
    </dgm:pt>
    <dgm:pt modelId="{93365719-B653-45FC-9D8A-E127F179A92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Is based off highly secure and stable Linux Distributions</a:t>
          </a:r>
          <a:endParaRPr lang="en-US" dirty="0"/>
        </a:p>
      </dgm:t>
    </dgm:pt>
    <dgm:pt modelId="{27A7DBCC-8720-48DA-B768-55D9BBB6CC29}" type="parTrans" cxnId="{12A14640-DD36-4A85-AE26-3B07DE7FEA3C}">
      <dgm:prSet/>
      <dgm:spPr/>
      <dgm:t>
        <a:bodyPr/>
        <a:lstStyle/>
        <a:p>
          <a:endParaRPr lang="en-US"/>
        </a:p>
      </dgm:t>
    </dgm:pt>
    <dgm:pt modelId="{31736C6A-799C-4BBA-B0F1-EE21B9C80596}" type="sibTrans" cxnId="{12A14640-DD36-4A85-AE26-3B07DE7FEA3C}">
      <dgm:prSet/>
      <dgm:spPr/>
      <dgm:t>
        <a:bodyPr/>
        <a:lstStyle/>
        <a:p>
          <a:endParaRPr lang="en-US"/>
        </a:p>
      </dgm:t>
    </dgm:pt>
    <dgm:pt modelId="{E6EBF810-824E-4D3E-8B53-55580A033418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Effective Software Management</a:t>
          </a:r>
          <a:endParaRPr lang="en-US" dirty="0"/>
        </a:p>
      </dgm:t>
    </dgm:pt>
    <dgm:pt modelId="{F4276838-7016-46A0-A44A-24EE75425AB6}" type="parTrans" cxnId="{7078F540-AA12-4F38-B31A-61F6B2A1C0D5}">
      <dgm:prSet/>
      <dgm:spPr/>
      <dgm:t>
        <a:bodyPr/>
        <a:lstStyle/>
        <a:p>
          <a:endParaRPr lang="en-US"/>
        </a:p>
      </dgm:t>
    </dgm:pt>
    <dgm:pt modelId="{994A6144-D2DC-4B43-A6C5-DE0E7DEB9B53}" type="sibTrans" cxnId="{7078F540-AA12-4F38-B31A-61F6B2A1C0D5}">
      <dgm:prSet/>
      <dgm:spPr/>
      <dgm:t>
        <a:bodyPr/>
        <a:lstStyle/>
        <a:p>
          <a:endParaRPr lang="en-US"/>
        </a:p>
      </dgm:t>
    </dgm:pt>
    <dgm:pt modelId="{6EB91EF6-8A43-44EC-93A1-CB5FF57520C5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Suitability</a:t>
          </a:r>
        </a:p>
      </dgm:t>
    </dgm:pt>
    <dgm:pt modelId="{1F7803B2-23E2-4098-B37C-69893C0FE13A}" type="parTrans" cxnId="{E5B2F7C9-3DBB-4E1A-AAA1-D81E065768E1}">
      <dgm:prSet/>
      <dgm:spPr/>
      <dgm:t>
        <a:bodyPr/>
        <a:lstStyle/>
        <a:p>
          <a:endParaRPr lang="en-US"/>
        </a:p>
      </dgm:t>
    </dgm:pt>
    <dgm:pt modelId="{838A382A-FB7A-46B6-9CB7-18881DE35650}" type="sibTrans" cxnId="{E5B2F7C9-3DBB-4E1A-AAA1-D81E065768E1}">
      <dgm:prSet/>
      <dgm:spPr/>
      <dgm:t>
        <a:bodyPr/>
        <a:lstStyle/>
        <a:p>
          <a:endParaRPr lang="en-US"/>
        </a:p>
      </dgm:t>
    </dgm:pt>
    <dgm:pt modelId="{432D67B3-427F-41E2-AB57-2DCA81D7E557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Support</a:t>
          </a:r>
          <a:endParaRPr lang="en-US" b="1" dirty="0"/>
        </a:p>
      </dgm:t>
    </dgm:pt>
    <dgm:pt modelId="{705E3EA0-E685-4DB5-B298-14BE07DFACDC}" type="parTrans" cxnId="{F58363C8-6971-474F-BC8C-89AB9BDD2750}">
      <dgm:prSet/>
      <dgm:spPr/>
      <dgm:t>
        <a:bodyPr/>
        <a:lstStyle/>
        <a:p>
          <a:endParaRPr lang="en-US"/>
        </a:p>
      </dgm:t>
    </dgm:pt>
    <dgm:pt modelId="{9F415E90-6202-4AC0-ADE2-2AB7E8421537}" type="sibTrans" cxnId="{F58363C8-6971-474F-BC8C-89AB9BDD2750}">
      <dgm:prSet/>
      <dgm:spPr/>
      <dgm:t>
        <a:bodyPr/>
        <a:lstStyle/>
        <a:p>
          <a:endParaRPr lang="en-US"/>
        </a:p>
      </dgm:t>
    </dgm:pt>
    <dgm:pt modelId="{10257478-B85B-4A96-BD60-99FF3E45FE8F}">
      <dgm:prSet/>
      <dgm:spPr/>
      <dgm:t>
        <a:bodyPr/>
        <a:lstStyle/>
        <a:p>
          <a:pPr rtl="0"/>
          <a:r>
            <a:rPr lang="en-US" dirty="0"/>
            <a:t>Long Term Support</a:t>
          </a:r>
        </a:p>
      </dgm:t>
    </dgm:pt>
    <dgm:pt modelId="{9D3D9246-4989-4541-9C35-F9D9DE1BAF5D}" type="parTrans" cxnId="{DA21248D-4055-4A0F-85FE-AB9F0AE994D5}">
      <dgm:prSet/>
      <dgm:spPr/>
      <dgm:t>
        <a:bodyPr/>
        <a:lstStyle/>
        <a:p>
          <a:endParaRPr lang="en-US"/>
        </a:p>
      </dgm:t>
    </dgm:pt>
    <dgm:pt modelId="{1203AEBD-872F-4FC8-9A40-D3914700B998}" type="sibTrans" cxnId="{DA21248D-4055-4A0F-85FE-AB9F0AE994D5}">
      <dgm:prSet/>
      <dgm:spPr/>
      <dgm:t>
        <a:bodyPr/>
        <a:lstStyle/>
        <a:p>
          <a:endParaRPr lang="en-US"/>
        </a:p>
      </dgm:t>
    </dgm:pt>
    <dgm:pt modelId="{B91CF20B-1AA3-4889-815F-7EEA516A671B}">
      <dgm:prSet/>
      <dgm:spPr/>
      <dgm:t>
        <a:bodyPr/>
        <a:lstStyle/>
        <a:p>
          <a:r>
            <a:rPr lang="en-US" dirty="0">
              <a:latin typeface="Calibri Light" panose="020F0302020204030204"/>
            </a:rPr>
            <a:t>Has a Graphical User Interface (GUI) that is similar to Windows</a:t>
          </a:r>
          <a:endParaRPr lang="en-US" dirty="0"/>
        </a:p>
      </dgm:t>
    </dgm:pt>
    <dgm:pt modelId="{1FA4404E-2C8E-4E0E-AEF6-B490800D9EBC}" type="parTrans" cxnId="{281A9FC3-8B7D-487C-B046-F737708F3BA6}">
      <dgm:prSet/>
      <dgm:spPr/>
      <dgm:t>
        <a:bodyPr/>
        <a:lstStyle/>
        <a:p>
          <a:endParaRPr lang="en-US"/>
        </a:p>
      </dgm:t>
    </dgm:pt>
    <dgm:pt modelId="{22250CD5-4E27-4D9F-AADC-19B841B2B440}" type="sibTrans" cxnId="{281A9FC3-8B7D-487C-B046-F737708F3BA6}">
      <dgm:prSet/>
      <dgm:spPr/>
      <dgm:t>
        <a:bodyPr/>
        <a:lstStyle/>
        <a:p>
          <a:endParaRPr lang="en-US"/>
        </a:p>
      </dgm:t>
    </dgm:pt>
    <dgm:pt modelId="{68CFF4B6-73AE-42F8-B048-2FEC3FE6E952}">
      <dgm:prSet/>
      <dgm:spPr/>
      <dgm:t>
        <a:bodyPr/>
        <a:lstStyle/>
        <a:p>
          <a:r>
            <a:rPr lang="en-US" dirty="0"/>
            <a:t>Works well with older hardware</a:t>
          </a:r>
        </a:p>
      </dgm:t>
    </dgm:pt>
    <dgm:pt modelId="{E9951B16-4244-478B-AF6E-5962F0074F03}" type="parTrans" cxnId="{8781EE74-6342-452A-8D0C-7F026B5DDAC6}">
      <dgm:prSet/>
      <dgm:spPr/>
      <dgm:t>
        <a:bodyPr/>
        <a:lstStyle/>
        <a:p>
          <a:endParaRPr lang="en-US"/>
        </a:p>
      </dgm:t>
    </dgm:pt>
    <dgm:pt modelId="{521D3E3E-E014-478D-AF8E-82E6C65F2DA2}" type="sibTrans" cxnId="{8781EE74-6342-452A-8D0C-7F026B5DDAC6}">
      <dgm:prSet/>
      <dgm:spPr/>
      <dgm:t>
        <a:bodyPr/>
        <a:lstStyle/>
        <a:p>
          <a:endParaRPr lang="en-US"/>
        </a:p>
      </dgm:t>
    </dgm:pt>
    <dgm:pt modelId="{556B596D-E1DD-40C7-9029-F2B7D12D42E0}">
      <dgm:prSet/>
      <dgm:spPr/>
      <dgm:t>
        <a:bodyPr/>
        <a:lstStyle/>
        <a:p>
          <a:r>
            <a:rPr lang="en-US" dirty="0"/>
            <a:t>Compatible with open-source and proprietary software including Windows and Mac Software</a:t>
          </a:r>
        </a:p>
      </dgm:t>
    </dgm:pt>
    <dgm:pt modelId="{47A38D8D-FE7C-4231-9084-8E6899C84279}" type="parTrans" cxnId="{D1A71081-06BD-46FA-BD3A-6FD10A3C1664}">
      <dgm:prSet/>
      <dgm:spPr/>
      <dgm:t>
        <a:bodyPr/>
        <a:lstStyle/>
        <a:p>
          <a:endParaRPr lang="en-US"/>
        </a:p>
      </dgm:t>
    </dgm:pt>
    <dgm:pt modelId="{69CE0F9C-9912-4A28-A596-E4112DFEDF40}" type="sibTrans" cxnId="{D1A71081-06BD-46FA-BD3A-6FD10A3C1664}">
      <dgm:prSet/>
      <dgm:spPr/>
      <dgm:t>
        <a:bodyPr/>
        <a:lstStyle/>
        <a:p>
          <a:endParaRPr lang="en-US"/>
        </a:p>
      </dgm:t>
    </dgm:pt>
    <dgm:pt modelId="{387BCBD1-6B8A-48F1-95E5-58CE98B85EEA}" type="pres">
      <dgm:prSet presAssocID="{1DDA2D3C-2929-4974-87B3-6A2A25CA8692}" presName="Name0" presStyleCnt="0">
        <dgm:presLayoutVars>
          <dgm:dir/>
          <dgm:animLvl val="lvl"/>
          <dgm:resizeHandles val="exact"/>
        </dgm:presLayoutVars>
      </dgm:prSet>
      <dgm:spPr/>
    </dgm:pt>
    <dgm:pt modelId="{2A3FB7E1-9C5A-4B8E-B95C-58F561AD80FA}" type="pres">
      <dgm:prSet presAssocID="{61DF2CA4-6340-4518-9993-F895DA2807CC}" presName="composite" presStyleCnt="0"/>
      <dgm:spPr/>
    </dgm:pt>
    <dgm:pt modelId="{BFF4539A-6352-46D1-97B8-795D02BB5BE7}" type="pres">
      <dgm:prSet presAssocID="{61DF2CA4-6340-4518-9993-F895DA2807C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B969525-8A63-4630-8728-EB2EDD4A2C6B}" type="pres">
      <dgm:prSet presAssocID="{61DF2CA4-6340-4518-9993-F895DA2807CC}" presName="desTx" presStyleLbl="alignAccFollowNode1" presStyleIdx="0" presStyleCnt="3">
        <dgm:presLayoutVars>
          <dgm:bulletEnabled val="1"/>
        </dgm:presLayoutVars>
      </dgm:prSet>
      <dgm:spPr/>
    </dgm:pt>
    <dgm:pt modelId="{F5C55DA8-2FD1-4404-AA6F-12608E07C2D3}" type="pres">
      <dgm:prSet presAssocID="{8792912A-035D-485E-91FD-B135B14DE1BA}" presName="space" presStyleCnt="0"/>
      <dgm:spPr/>
    </dgm:pt>
    <dgm:pt modelId="{8E0F1E65-3CF0-41D0-9A41-D1108D8A5F68}" type="pres">
      <dgm:prSet presAssocID="{432D67B3-427F-41E2-AB57-2DCA81D7E557}" presName="composite" presStyleCnt="0"/>
      <dgm:spPr/>
    </dgm:pt>
    <dgm:pt modelId="{95480FD8-0062-40EE-8EEF-AD5E4FF464BD}" type="pres">
      <dgm:prSet presAssocID="{432D67B3-427F-41E2-AB57-2DCA81D7E55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C17006F-9873-4ECF-B26C-68944DD60865}" type="pres">
      <dgm:prSet presAssocID="{432D67B3-427F-41E2-AB57-2DCA81D7E557}" presName="desTx" presStyleLbl="alignAccFollowNode1" presStyleIdx="1" presStyleCnt="3">
        <dgm:presLayoutVars>
          <dgm:bulletEnabled val="1"/>
        </dgm:presLayoutVars>
      </dgm:prSet>
      <dgm:spPr/>
    </dgm:pt>
    <dgm:pt modelId="{63E2F228-3004-4DCA-888D-8E7D5731849F}" type="pres">
      <dgm:prSet presAssocID="{9F415E90-6202-4AC0-ADE2-2AB7E8421537}" presName="space" presStyleCnt="0"/>
      <dgm:spPr/>
    </dgm:pt>
    <dgm:pt modelId="{2B36B952-EF52-4220-A3BC-25D4558F9740}" type="pres">
      <dgm:prSet presAssocID="{6EB91EF6-8A43-44EC-93A1-CB5FF57520C5}" presName="composite" presStyleCnt="0"/>
      <dgm:spPr/>
    </dgm:pt>
    <dgm:pt modelId="{726D3921-9E58-4503-A311-EA3485D2444A}" type="pres">
      <dgm:prSet presAssocID="{6EB91EF6-8A43-44EC-93A1-CB5FF57520C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33E5C0E-7625-4FCE-A562-DB05626CB103}" type="pres">
      <dgm:prSet presAssocID="{6EB91EF6-8A43-44EC-93A1-CB5FF57520C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9C427E26-E4ED-42B5-B3BE-1A8B932AD144}" srcId="{1DDA2D3C-2929-4974-87B3-6A2A25CA8692}" destId="{61DF2CA4-6340-4518-9993-F895DA2807CC}" srcOrd="0" destOrd="0" parTransId="{4D6F67B7-90FA-4183-AC67-1063853021C1}" sibTransId="{8792912A-035D-485E-91FD-B135B14DE1BA}"/>
    <dgm:cxn modelId="{CBC8E428-4EAC-4E02-8300-30FAD1A5863C}" type="presOf" srcId="{10257478-B85B-4A96-BD60-99FF3E45FE8F}" destId="{8C17006F-9873-4ECF-B26C-68944DD60865}" srcOrd="0" destOrd="1" presId="urn:microsoft.com/office/officeart/2005/8/layout/hList1"/>
    <dgm:cxn modelId="{26A2E13A-448F-40F2-B2DE-7465094E69C4}" type="presOf" srcId="{B91CF20B-1AA3-4889-815F-7EEA516A671B}" destId="{E33E5C0E-7625-4FCE-A562-DB05626CB103}" srcOrd="0" destOrd="0" presId="urn:microsoft.com/office/officeart/2005/8/layout/hList1"/>
    <dgm:cxn modelId="{12A14640-DD36-4A85-AE26-3B07DE7FEA3C}" srcId="{61DF2CA4-6340-4518-9993-F895DA2807CC}" destId="{93365719-B653-45FC-9D8A-E127F179A921}" srcOrd="0" destOrd="0" parTransId="{27A7DBCC-8720-48DA-B768-55D9BBB6CC29}" sibTransId="{31736C6A-799C-4BBA-B0F1-EE21B9C80596}"/>
    <dgm:cxn modelId="{7078F540-AA12-4F38-B31A-61F6B2A1C0D5}" srcId="{432D67B3-427F-41E2-AB57-2DCA81D7E557}" destId="{E6EBF810-824E-4D3E-8B53-55580A033418}" srcOrd="0" destOrd="0" parTransId="{F4276838-7016-46A0-A44A-24EE75425AB6}" sibTransId="{994A6144-D2DC-4B43-A6C5-DE0E7DEB9B53}"/>
    <dgm:cxn modelId="{DE4FBF67-BE46-4A2D-AAFC-8B90CE01C04C}" type="presOf" srcId="{6EB91EF6-8A43-44EC-93A1-CB5FF57520C5}" destId="{726D3921-9E58-4503-A311-EA3485D2444A}" srcOrd="0" destOrd="0" presId="urn:microsoft.com/office/officeart/2005/8/layout/hList1"/>
    <dgm:cxn modelId="{8D66FC50-7856-4066-BE96-E989EC597C34}" type="presOf" srcId="{93365719-B653-45FC-9D8A-E127F179A921}" destId="{FB969525-8A63-4630-8728-EB2EDD4A2C6B}" srcOrd="0" destOrd="0" presId="urn:microsoft.com/office/officeart/2005/8/layout/hList1"/>
    <dgm:cxn modelId="{8781EE74-6342-452A-8D0C-7F026B5DDAC6}" srcId="{6EB91EF6-8A43-44EC-93A1-CB5FF57520C5}" destId="{68CFF4B6-73AE-42F8-B048-2FEC3FE6E952}" srcOrd="1" destOrd="0" parTransId="{E9951B16-4244-478B-AF6E-5962F0074F03}" sibTransId="{521D3E3E-E014-478D-AF8E-82E6C65F2DA2}"/>
    <dgm:cxn modelId="{FBAAFA57-CB68-4BE8-8A06-6FD4B2189AD5}" type="presOf" srcId="{556B596D-E1DD-40C7-9029-F2B7D12D42E0}" destId="{E33E5C0E-7625-4FCE-A562-DB05626CB103}" srcOrd="0" destOrd="2" presId="urn:microsoft.com/office/officeart/2005/8/layout/hList1"/>
    <dgm:cxn modelId="{D1A71081-06BD-46FA-BD3A-6FD10A3C1664}" srcId="{6EB91EF6-8A43-44EC-93A1-CB5FF57520C5}" destId="{556B596D-E1DD-40C7-9029-F2B7D12D42E0}" srcOrd="2" destOrd="0" parTransId="{47A38D8D-FE7C-4231-9084-8E6899C84279}" sibTransId="{69CE0F9C-9912-4A28-A596-E4112DFEDF40}"/>
    <dgm:cxn modelId="{DA21248D-4055-4A0F-85FE-AB9F0AE994D5}" srcId="{432D67B3-427F-41E2-AB57-2DCA81D7E557}" destId="{10257478-B85B-4A96-BD60-99FF3E45FE8F}" srcOrd="1" destOrd="0" parTransId="{9D3D9246-4989-4541-9C35-F9D9DE1BAF5D}" sibTransId="{1203AEBD-872F-4FC8-9A40-D3914700B998}"/>
    <dgm:cxn modelId="{DF56E398-F9DB-4D15-927C-129B8618E9F6}" type="presOf" srcId="{432D67B3-427F-41E2-AB57-2DCA81D7E557}" destId="{95480FD8-0062-40EE-8EEF-AD5E4FF464BD}" srcOrd="0" destOrd="0" presId="urn:microsoft.com/office/officeart/2005/8/layout/hList1"/>
    <dgm:cxn modelId="{946AAABC-6B7F-449B-996F-B59850DCB978}" type="presOf" srcId="{68CFF4B6-73AE-42F8-B048-2FEC3FE6E952}" destId="{E33E5C0E-7625-4FCE-A562-DB05626CB103}" srcOrd="0" destOrd="1" presId="urn:microsoft.com/office/officeart/2005/8/layout/hList1"/>
    <dgm:cxn modelId="{D42B96C2-D506-490D-8F90-2FCA7FB8C3B8}" type="presOf" srcId="{E6EBF810-824E-4D3E-8B53-55580A033418}" destId="{8C17006F-9873-4ECF-B26C-68944DD60865}" srcOrd="0" destOrd="0" presId="urn:microsoft.com/office/officeart/2005/8/layout/hList1"/>
    <dgm:cxn modelId="{281A9FC3-8B7D-487C-B046-F737708F3BA6}" srcId="{6EB91EF6-8A43-44EC-93A1-CB5FF57520C5}" destId="{B91CF20B-1AA3-4889-815F-7EEA516A671B}" srcOrd="0" destOrd="0" parTransId="{1FA4404E-2C8E-4E0E-AEF6-B490800D9EBC}" sibTransId="{22250CD5-4E27-4D9F-AADC-19B841B2B440}"/>
    <dgm:cxn modelId="{F58363C8-6971-474F-BC8C-89AB9BDD2750}" srcId="{1DDA2D3C-2929-4974-87B3-6A2A25CA8692}" destId="{432D67B3-427F-41E2-AB57-2DCA81D7E557}" srcOrd="1" destOrd="0" parTransId="{705E3EA0-E685-4DB5-B298-14BE07DFACDC}" sibTransId="{9F415E90-6202-4AC0-ADE2-2AB7E8421537}"/>
    <dgm:cxn modelId="{E5B2F7C9-3DBB-4E1A-AAA1-D81E065768E1}" srcId="{1DDA2D3C-2929-4974-87B3-6A2A25CA8692}" destId="{6EB91EF6-8A43-44EC-93A1-CB5FF57520C5}" srcOrd="2" destOrd="0" parTransId="{1F7803B2-23E2-4098-B37C-69893C0FE13A}" sibTransId="{838A382A-FB7A-46B6-9CB7-18881DE35650}"/>
    <dgm:cxn modelId="{B94F02D8-86E0-493D-96B1-E43DA5390CB6}" type="presOf" srcId="{61DF2CA4-6340-4518-9993-F895DA2807CC}" destId="{BFF4539A-6352-46D1-97B8-795D02BB5BE7}" srcOrd="0" destOrd="0" presId="urn:microsoft.com/office/officeart/2005/8/layout/hList1"/>
    <dgm:cxn modelId="{746C0AE7-9D15-46A4-BA91-D6A6C6DFA089}" type="presOf" srcId="{1DDA2D3C-2929-4974-87B3-6A2A25CA8692}" destId="{387BCBD1-6B8A-48F1-95E5-58CE98B85EEA}" srcOrd="0" destOrd="0" presId="urn:microsoft.com/office/officeart/2005/8/layout/hList1"/>
    <dgm:cxn modelId="{ED80983A-777A-40A4-96E7-90BE9D31893C}" type="presParOf" srcId="{387BCBD1-6B8A-48F1-95E5-58CE98B85EEA}" destId="{2A3FB7E1-9C5A-4B8E-B95C-58F561AD80FA}" srcOrd="0" destOrd="0" presId="urn:microsoft.com/office/officeart/2005/8/layout/hList1"/>
    <dgm:cxn modelId="{8260DEF0-3AC5-40BC-98B1-D70B9AD3883C}" type="presParOf" srcId="{2A3FB7E1-9C5A-4B8E-B95C-58F561AD80FA}" destId="{BFF4539A-6352-46D1-97B8-795D02BB5BE7}" srcOrd="0" destOrd="0" presId="urn:microsoft.com/office/officeart/2005/8/layout/hList1"/>
    <dgm:cxn modelId="{0422B3AC-A4B1-4B4C-9871-7D355F0F6FBC}" type="presParOf" srcId="{2A3FB7E1-9C5A-4B8E-B95C-58F561AD80FA}" destId="{FB969525-8A63-4630-8728-EB2EDD4A2C6B}" srcOrd="1" destOrd="0" presId="urn:microsoft.com/office/officeart/2005/8/layout/hList1"/>
    <dgm:cxn modelId="{550ADBBF-1511-4FC2-85A2-9B95E15F5EF6}" type="presParOf" srcId="{387BCBD1-6B8A-48F1-95E5-58CE98B85EEA}" destId="{F5C55DA8-2FD1-4404-AA6F-12608E07C2D3}" srcOrd="1" destOrd="0" presId="urn:microsoft.com/office/officeart/2005/8/layout/hList1"/>
    <dgm:cxn modelId="{63E03E99-D1A6-4289-BF27-84BDC74475B8}" type="presParOf" srcId="{387BCBD1-6B8A-48F1-95E5-58CE98B85EEA}" destId="{8E0F1E65-3CF0-41D0-9A41-D1108D8A5F68}" srcOrd="2" destOrd="0" presId="urn:microsoft.com/office/officeart/2005/8/layout/hList1"/>
    <dgm:cxn modelId="{A284ABCD-B55F-400D-9DC8-BCDE4479C34F}" type="presParOf" srcId="{8E0F1E65-3CF0-41D0-9A41-D1108D8A5F68}" destId="{95480FD8-0062-40EE-8EEF-AD5E4FF464BD}" srcOrd="0" destOrd="0" presId="urn:microsoft.com/office/officeart/2005/8/layout/hList1"/>
    <dgm:cxn modelId="{5E7D06B0-E332-4364-9451-567044B55796}" type="presParOf" srcId="{8E0F1E65-3CF0-41D0-9A41-D1108D8A5F68}" destId="{8C17006F-9873-4ECF-B26C-68944DD60865}" srcOrd="1" destOrd="0" presId="urn:microsoft.com/office/officeart/2005/8/layout/hList1"/>
    <dgm:cxn modelId="{C9F7C949-E104-4928-9380-DBE7C5FA71A6}" type="presParOf" srcId="{387BCBD1-6B8A-48F1-95E5-58CE98B85EEA}" destId="{63E2F228-3004-4DCA-888D-8E7D5731849F}" srcOrd="3" destOrd="0" presId="urn:microsoft.com/office/officeart/2005/8/layout/hList1"/>
    <dgm:cxn modelId="{5AE9718B-2253-4B48-B46A-075717A08DEE}" type="presParOf" srcId="{387BCBD1-6B8A-48F1-95E5-58CE98B85EEA}" destId="{2B36B952-EF52-4220-A3BC-25D4558F9740}" srcOrd="4" destOrd="0" presId="urn:microsoft.com/office/officeart/2005/8/layout/hList1"/>
    <dgm:cxn modelId="{0C7AE0BA-A94F-4A3C-A044-25C18D74DA40}" type="presParOf" srcId="{2B36B952-EF52-4220-A3BC-25D4558F9740}" destId="{726D3921-9E58-4503-A311-EA3485D2444A}" srcOrd="0" destOrd="0" presId="urn:microsoft.com/office/officeart/2005/8/layout/hList1"/>
    <dgm:cxn modelId="{8C31770D-AE87-42D3-B6F8-35FFCB2E3F1F}" type="presParOf" srcId="{2B36B952-EF52-4220-A3BC-25D4558F9740}" destId="{E33E5C0E-7625-4FCE-A562-DB05626CB1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DA2D3C-2929-4974-87B3-6A2A25CA869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1DF2CA4-6340-4518-9993-F895DA2807CC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Security</a:t>
          </a:r>
          <a:endParaRPr lang="en-US" b="1" dirty="0"/>
        </a:p>
      </dgm:t>
    </dgm:pt>
    <dgm:pt modelId="{4D6F67B7-90FA-4183-AC67-1063853021C1}" type="parTrans" cxnId="{9C427E26-E4ED-42B5-B3BE-1A8B932AD144}">
      <dgm:prSet/>
      <dgm:spPr/>
      <dgm:t>
        <a:bodyPr/>
        <a:lstStyle/>
        <a:p>
          <a:endParaRPr lang="en-US"/>
        </a:p>
      </dgm:t>
    </dgm:pt>
    <dgm:pt modelId="{8792912A-035D-485E-91FD-B135B14DE1BA}" type="sibTrans" cxnId="{9C427E26-E4ED-42B5-B3BE-1A8B932AD144}">
      <dgm:prSet/>
      <dgm:spPr/>
      <dgm:t>
        <a:bodyPr/>
        <a:lstStyle/>
        <a:p>
          <a:endParaRPr lang="en-US"/>
        </a:p>
      </dgm:t>
    </dgm:pt>
    <dgm:pt modelId="{93365719-B653-45FC-9D8A-E127F179A921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Widely known for stability and security for over 20 years</a:t>
          </a:r>
          <a:endParaRPr lang="en-US" dirty="0"/>
        </a:p>
      </dgm:t>
    </dgm:pt>
    <dgm:pt modelId="{27A7DBCC-8720-48DA-B768-55D9BBB6CC29}" type="parTrans" cxnId="{12A14640-DD36-4A85-AE26-3B07DE7FEA3C}">
      <dgm:prSet/>
      <dgm:spPr/>
      <dgm:t>
        <a:bodyPr/>
        <a:lstStyle/>
        <a:p>
          <a:endParaRPr lang="en-US"/>
        </a:p>
      </dgm:t>
    </dgm:pt>
    <dgm:pt modelId="{31736C6A-799C-4BBA-B0F1-EE21B9C80596}" type="sibTrans" cxnId="{12A14640-DD36-4A85-AE26-3B07DE7FEA3C}">
      <dgm:prSet/>
      <dgm:spPr/>
      <dgm:t>
        <a:bodyPr/>
        <a:lstStyle/>
        <a:p>
          <a:endParaRPr lang="en-US"/>
        </a:p>
      </dgm:t>
    </dgm:pt>
    <dgm:pt modelId="{6EB91EF6-8A43-44EC-93A1-CB5FF57520C5}">
      <dgm:prSet phldr="0"/>
      <dgm:spPr/>
      <dgm:t>
        <a:bodyPr/>
        <a:lstStyle/>
        <a:p>
          <a:pPr rtl="0"/>
          <a:r>
            <a:rPr lang="en-US" b="0" dirty="0">
              <a:latin typeface="Calibri Light" panose="020F0302020204030204"/>
            </a:rPr>
            <a:t>Suitability</a:t>
          </a:r>
        </a:p>
      </dgm:t>
    </dgm:pt>
    <dgm:pt modelId="{1F7803B2-23E2-4098-B37C-69893C0FE13A}" type="parTrans" cxnId="{E5B2F7C9-3DBB-4E1A-AAA1-D81E065768E1}">
      <dgm:prSet/>
      <dgm:spPr/>
      <dgm:t>
        <a:bodyPr/>
        <a:lstStyle/>
        <a:p>
          <a:endParaRPr lang="en-US"/>
        </a:p>
      </dgm:t>
    </dgm:pt>
    <dgm:pt modelId="{838A382A-FB7A-46B6-9CB7-18881DE35650}" type="sibTrans" cxnId="{E5B2F7C9-3DBB-4E1A-AAA1-D81E065768E1}">
      <dgm:prSet/>
      <dgm:spPr/>
      <dgm:t>
        <a:bodyPr/>
        <a:lstStyle/>
        <a:p>
          <a:endParaRPr lang="en-US"/>
        </a:p>
      </dgm:t>
    </dgm:pt>
    <dgm:pt modelId="{432D67B3-427F-41E2-AB57-2DCA81D7E557}">
      <dgm:prSet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Support</a:t>
          </a:r>
          <a:endParaRPr lang="en-US" b="1" dirty="0"/>
        </a:p>
      </dgm:t>
    </dgm:pt>
    <dgm:pt modelId="{705E3EA0-E685-4DB5-B298-14BE07DFACDC}" type="parTrans" cxnId="{F58363C8-6971-474F-BC8C-89AB9BDD2750}">
      <dgm:prSet/>
      <dgm:spPr/>
      <dgm:t>
        <a:bodyPr/>
        <a:lstStyle/>
        <a:p>
          <a:endParaRPr lang="en-US"/>
        </a:p>
      </dgm:t>
    </dgm:pt>
    <dgm:pt modelId="{9F415E90-6202-4AC0-ADE2-2AB7E8421537}" type="sibTrans" cxnId="{F58363C8-6971-474F-BC8C-89AB9BDD2750}">
      <dgm:prSet/>
      <dgm:spPr/>
      <dgm:t>
        <a:bodyPr/>
        <a:lstStyle/>
        <a:p>
          <a:endParaRPr lang="en-US"/>
        </a:p>
      </dgm:t>
    </dgm:pt>
    <dgm:pt modelId="{E5CEC29C-DD96-4C7E-B0DF-CF083A7FF5D4}">
      <dgm:prSet/>
      <dgm:spPr/>
      <dgm:t>
        <a:bodyPr/>
        <a:lstStyle/>
        <a:p>
          <a:pPr rtl="0"/>
          <a:r>
            <a:rPr lang="en-US" dirty="0"/>
            <a:t>Participates in security standardization efforts</a:t>
          </a:r>
        </a:p>
      </dgm:t>
    </dgm:pt>
    <dgm:pt modelId="{49CEAF25-15CF-49F2-95E0-D5633D4271C7}" type="parTrans" cxnId="{DB8B245A-4CD2-4FFA-A687-24BC2E2D703A}">
      <dgm:prSet/>
      <dgm:spPr/>
      <dgm:t>
        <a:bodyPr/>
        <a:lstStyle/>
        <a:p>
          <a:endParaRPr lang="en-US"/>
        </a:p>
      </dgm:t>
    </dgm:pt>
    <dgm:pt modelId="{29A72821-C47C-4F31-825E-D0A471D3BF71}" type="sibTrans" cxnId="{DB8B245A-4CD2-4FFA-A687-24BC2E2D703A}">
      <dgm:prSet/>
      <dgm:spPr/>
      <dgm:t>
        <a:bodyPr/>
        <a:lstStyle/>
        <a:p>
          <a:endParaRPr lang="en-US"/>
        </a:p>
      </dgm:t>
    </dgm:pt>
    <dgm:pt modelId="{10257478-B85B-4A96-BD60-99FF3E45FE8F}">
      <dgm:prSet/>
      <dgm:spPr/>
      <dgm:t>
        <a:bodyPr/>
        <a:lstStyle/>
        <a:p>
          <a:pPr rtl="0"/>
          <a:r>
            <a:rPr lang="en-US" dirty="0"/>
            <a:t>The seed/base of many other Linux Distributions, including Mint</a:t>
          </a:r>
        </a:p>
      </dgm:t>
    </dgm:pt>
    <dgm:pt modelId="{9D3D9246-4989-4541-9C35-F9D9DE1BAF5D}" type="parTrans" cxnId="{DA21248D-4055-4A0F-85FE-AB9F0AE994D5}">
      <dgm:prSet/>
      <dgm:spPr/>
      <dgm:t>
        <a:bodyPr/>
        <a:lstStyle/>
        <a:p>
          <a:endParaRPr lang="en-US"/>
        </a:p>
      </dgm:t>
    </dgm:pt>
    <dgm:pt modelId="{1203AEBD-872F-4FC8-9A40-D3914700B998}" type="sibTrans" cxnId="{DA21248D-4055-4A0F-85FE-AB9F0AE994D5}">
      <dgm:prSet/>
      <dgm:spPr/>
      <dgm:t>
        <a:bodyPr/>
        <a:lstStyle/>
        <a:p>
          <a:endParaRPr lang="en-US"/>
        </a:p>
      </dgm:t>
    </dgm:pt>
    <dgm:pt modelId="{61BC8FE3-9B42-48EF-876C-22E6729C5301}">
      <dgm:prSet/>
      <dgm:spPr/>
      <dgm:t>
        <a:bodyPr/>
        <a:lstStyle/>
        <a:p>
          <a:pPr rtl="0"/>
          <a:r>
            <a:rPr lang="en-US" dirty="0"/>
            <a:t>Provides Long Term Support</a:t>
          </a:r>
        </a:p>
      </dgm:t>
    </dgm:pt>
    <dgm:pt modelId="{B860EDF4-C202-44AA-A7E1-89DA49AB5DCC}" type="parTrans" cxnId="{B4AECC85-5880-46B5-8962-B3E9BB8A327C}">
      <dgm:prSet/>
      <dgm:spPr/>
      <dgm:t>
        <a:bodyPr/>
        <a:lstStyle/>
        <a:p>
          <a:endParaRPr lang="en-US"/>
        </a:p>
      </dgm:t>
    </dgm:pt>
    <dgm:pt modelId="{7845DF33-5E3A-4E89-847D-CC582DDD8BAA}" type="sibTrans" cxnId="{B4AECC85-5880-46B5-8962-B3E9BB8A327C}">
      <dgm:prSet/>
      <dgm:spPr/>
      <dgm:t>
        <a:bodyPr/>
        <a:lstStyle/>
        <a:p>
          <a:endParaRPr lang="en-US"/>
        </a:p>
      </dgm:t>
    </dgm:pt>
    <dgm:pt modelId="{B91CF20B-1AA3-4889-815F-7EEA516A671B}">
      <dgm:prSet/>
      <dgm:spPr/>
      <dgm:t>
        <a:bodyPr/>
        <a:lstStyle/>
        <a:p>
          <a:r>
            <a:rPr lang="en-US" dirty="0"/>
            <a:t>Extensive hardware support</a:t>
          </a:r>
        </a:p>
      </dgm:t>
    </dgm:pt>
    <dgm:pt modelId="{1FA4404E-2C8E-4E0E-AEF6-B490800D9EBC}" type="parTrans" cxnId="{281A9FC3-8B7D-487C-B046-F737708F3BA6}">
      <dgm:prSet/>
      <dgm:spPr/>
      <dgm:t>
        <a:bodyPr/>
        <a:lstStyle/>
        <a:p>
          <a:endParaRPr lang="en-US"/>
        </a:p>
      </dgm:t>
    </dgm:pt>
    <dgm:pt modelId="{22250CD5-4E27-4D9F-AADC-19B841B2B440}" type="sibTrans" cxnId="{281A9FC3-8B7D-487C-B046-F737708F3BA6}">
      <dgm:prSet/>
      <dgm:spPr/>
      <dgm:t>
        <a:bodyPr/>
        <a:lstStyle/>
        <a:p>
          <a:endParaRPr lang="en-US"/>
        </a:p>
      </dgm:t>
    </dgm:pt>
    <dgm:pt modelId="{6B047FF2-9556-43E7-AB9E-37E4A3D09D9F}">
      <dgm:prSet/>
      <dgm:spPr/>
      <dgm:t>
        <a:bodyPr/>
        <a:lstStyle/>
        <a:p>
          <a:pPr rtl="0"/>
          <a:r>
            <a:rPr lang="en-US" dirty="0"/>
            <a:t>Security Audit team actively looks for security bugs</a:t>
          </a:r>
        </a:p>
      </dgm:t>
    </dgm:pt>
    <dgm:pt modelId="{4DC97B20-0BFF-43A7-A2BA-BC53A8545780}" type="parTrans" cxnId="{3761E121-C2BF-4FE2-82B1-0D28662F6CF1}">
      <dgm:prSet/>
      <dgm:spPr/>
      <dgm:t>
        <a:bodyPr/>
        <a:lstStyle/>
        <a:p>
          <a:endParaRPr lang="en-US"/>
        </a:p>
      </dgm:t>
    </dgm:pt>
    <dgm:pt modelId="{DE8B7334-89B4-4C5E-ABE4-C86EB6796E2D}" type="sibTrans" cxnId="{3761E121-C2BF-4FE2-82B1-0D28662F6CF1}">
      <dgm:prSet/>
      <dgm:spPr/>
      <dgm:t>
        <a:bodyPr/>
        <a:lstStyle/>
        <a:p>
          <a:endParaRPr lang="en-US"/>
        </a:p>
      </dgm:t>
    </dgm:pt>
    <dgm:pt modelId="{CFBB73A2-9BA6-47DC-ACE4-E63A03D03115}">
      <dgm:prSet/>
      <dgm:spPr/>
      <dgm:t>
        <a:bodyPr/>
        <a:lstStyle/>
        <a:p>
          <a:r>
            <a:rPr lang="en-US" dirty="0"/>
            <a:t>Highly regarded for being easy to maintain</a:t>
          </a:r>
        </a:p>
      </dgm:t>
    </dgm:pt>
    <dgm:pt modelId="{D3B77269-B0B4-4FF9-A426-FBB026148093}" type="parTrans" cxnId="{0EADC535-B714-4355-A090-D08D48F6DC8F}">
      <dgm:prSet/>
      <dgm:spPr/>
      <dgm:t>
        <a:bodyPr/>
        <a:lstStyle/>
        <a:p>
          <a:endParaRPr lang="en-US"/>
        </a:p>
      </dgm:t>
    </dgm:pt>
    <dgm:pt modelId="{E83A9B58-187B-408D-B65A-12D19938EE44}" type="sibTrans" cxnId="{0EADC535-B714-4355-A090-D08D48F6DC8F}">
      <dgm:prSet/>
      <dgm:spPr/>
      <dgm:t>
        <a:bodyPr/>
        <a:lstStyle/>
        <a:p>
          <a:endParaRPr lang="en-US"/>
        </a:p>
      </dgm:t>
    </dgm:pt>
    <dgm:pt modelId="{387BCBD1-6B8A-48F1-95E5-58CE98B85EEA}" type="pres">
      <dgm:prSet presAssocID="{1DDA2D3C-2929-4974-87B3-6A2A25CA8692}" presName="Name0" presStyleCnt="0">
        <dgm:presLayoutVars>
          <dgm:dir/>
          <dgm:animLvl val="lvl"/>
          <dgm:resizeHandles val="exact"/>
        </dgm:presLayoutVars>
      </dgm:prSet>
      <dgm:spPr/>
    </dgm:pt>
    <dgm:pt modelId="{2A3FB7E1-9C5A-4B8E-B95C-58F561AD80FA}" type="pres">
      <dgm:prSet presAssocID="{61DF2CA4-6340-4518-9993-F895DA2807CC}" presName="composite" presStyleCnt="0"/>
      <dgm:spPr/>
    </dgm:pt>
    <dgm:pt modelId="{BFF4539A-6352-46D1-97B8-795D02BB5BE7}" type="pres">
      <dgm:prSet presAssocID="{61DF2CA4-6340-4518-9993-F895DA2807C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B969525-8A63-4630-8728-EB2EDD4A2C6B}" type="pres">
      <dgm:prSet presAssocID="{61DF2CA4-6340-4518-9993-F895DA2807CC}" presName="desTx" presStyleLbl="alignAccFollowNode1" presStyleIdx="0" presStyleCnt="3">
        <dgm:presLayoutVars>
          <dgm:bulletEnabled val="1"/>
        </dgm:presLayoutVars>
      </dgm:prSet>
      <dgm:spPr/>
    </dgm:pt>
    <dgm:pt modelId="{F5C55DA8-2FD1-4404-AA6F-12608E07C2D3}" type="pres">
      <dgm:prSet presAssocID="{8792912A-035D-485E-91FD-B135B14DE1BA}" presName="space" presStyleCnt="0"/>
      <dgm:spPr/>
    </dgm:pt>
    <dgm:pt modelId="{8E0F1E65-3CF0-41D0-9A41-D1108D8A5F68}" type="pres">
      <dgm:prSet presAssocID="{432D67B3-427F-41E2-AB57-2DCA81D7E557}" presName="composite" presStyleCnt="0"/>
      <dgm:spPr/>
    </dgm:pt>
    <dgm:pt modelId="{95480FD8-0062-40EE-8EEF-AD5E4FF464BD}" type="pres">
      <dgm:prSet presAssocID="{432D67B3-427F-41E2-AB57-2DCA81D7E55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C17006F-9873-4ECF-B26C-68944DD60865}" type="pres">
      <dgm:prSet presAssocID="{432D67B3-427F-41E2-AB57-2DCA81D7E557}" presName="desTx" presStyleLbl="alignAccFollowNode1" presStyleIdx="1" presStyleCnt="3">
        <dgm:presLayoutVars>
          <dgm:bulletEnabled val="1"/>
        </dgm:presLayoutVars>
      </dgm:prSet>
      <dgm:spPr/>
    </dgm:pt>
    <dgm:pt modelId="{63E2F228-3004-4DCA-888D-8E7D5731849F}" type="pres">
      <dgm:prSet presAssocID="{9F415E90-6202-4AC0-ADE2-2AB7E8421537}" presName="space" presStyleCnt="0"/>
      <dgm:spPr/>
    </dgm:pt>
    <dgm:pt modelId="{2B36B952-EF52-4220-A3BC-25D4558F9740}" type="pres">
      <dgm:prSet presAssocID="{6EB91EF6-8A43-44EC-93A1-CB5FF57520C5}" presName="composite" presStyleCnt="0"/>
      <dgm:spPr/>
    </dgm:pt>
    <dgm:pt modelId="{726D3921-9E58-4503-A311-EA3485D2444A}" type="pres">
      <dgm:prSet presAssocID="{6EB91EF6-8A43-44EC-93A1-CB5FF57520C5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33E5C0E-7625-4FCE-A562-DB05626CB103}" type="pres">
      <dgm:prSet presAssocID="{6EB91EF6-8A43-44EC-93A1-CB5FF57520C5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761E121-C2BF-4FE2-82B1-0D28662F6CF1}" srcId="{61DF2CA4-6340-4518-9993-F895DA2807CC}" destId="{6B047FF2-9556-43E7-AB9E-37E4A3D09D9F}" srcOrd="1" destOrd="0" parTransId="{4DC97B20-0BFF-43A7-A2BA-BC53A8545780}" sibTransId="{DE8B7334-89B4-4C5E-ABE4-C86EB6796E2D}"/>
    <dgm:cxn modelId="{9C427E26-E4ED-42B5-B3BE-1A8B932AD144}" srcId="{1DDA2D3C-2929-4974-87B3-6A2A25CA8692}" destId="{61DF2CA4-6340-4518-9993-F895DA2807CC}" srcOrd="0" destOrd="0" parTransId="{4D6F67B7-90FA-4183-AC67-1063853021C1}" sibTransId="{8792912A-035D-485E-91FD-B135B14DE1BA}"/>
    <dgm:cxn modelId="{CBC8E428-4EAC-4E02-8300-30FAD1A5863C}" type="presOf" srcId="{10257478-B85B-4A96-BD60-99FF3E45FE8F}" destId="{8C17006F-9873-4ECF-B26C-68944DD60865}" srcOrd="0" destOrd="0" presId="urn:microsoft.com/office/officeart/2005/8/layout/hList1"/>
    <dgm:cxn modelId="{0EADC535-B714-4355-A090-D08D48F6DC8F}" srcId="{6EB91EF6-8A43-44EC-93A1-CB5FF57520C5}" destId="{CFBB73A2-9BA6-47DC-ACE4-E63A03D03115}" srcOrd="1" destOrd="0" parTransId="{D3B77269-B0B4-4FF9-A426-FBB026148093}" sibTransId="{E83A9B58-187B-408D-B65A-12D19938EE44}"/>
    <dgm:cxn modelId="{26A2E13A-448F-40F2-B2DE-7465094E69C4}" type="presOf" srcId="{B91CF20B-1AA3-4889-815F-7EEA516A671B}" destId="{E33E5C0E-7625-4FCE-A562-DB05626CB103}" srcOrd="0" destOrd="0" presId="urn:microsoft.com/office/officeart/2005/8/layout/hList1"/>
    <dgm:cxn modelId="{12A14640-DD36-4A85-AE26-3B07DE7FEA3C}" srcId="{61DF2CA4-6340-4518-9993-F895DA2807CC}" destId="{93365719-B653-45FC-9D8A-E127F179A921}" srcOrd="0" destOrd="0" parTransId="{27A7DBCC-8720-48DA-B768-55D9BBB6CC29}" sibTransId="{31736C6A-799C-4BBA-B0F1-EE21B9C80596}"/>
    <dgm:cxn modelId="{DE4FBF67-BE46-4A2D-AAFC-8B90CE01C04C}" type="presOf" srcId="{6EB91EF6-8A43-44EC-93A1-CB5FF57520C5}" destId="{726D3921-9E58-4503-A311-EA3485D2444A}" srcOrd="0" destOrd="0" presId="urn:microsoft.com/office/officeart/2005/8/layout/hList1"/>
    <dgm:cxn modelId="{8D66FC50-7856-4066-BE96-E989EC597C34}" type="presOf" srcId="{93365719-B653-45FC-9D8A-E127F179A921}" destId="{FB969525-8A63-4630-8728-EB2EDD4A2C6B}" srcOrd="0" destOrd="0" presId="urn:microsoft.com/office/officeart/2005/8/layout/hList1"/>
    <dgm:cxn modelId="{DB8B245A-4CD2-4FFA-A687-24BC2E2D703A}" srcId="{61DF2CA4-6340-4518-9993-F895DA2807CC}" destId="{E5CEC29C-DD96-4C7E-B0DF-CF083A7FF5D4}" srcOrd="2" destOrd="0" parTransId="{49CEAF25-15CF-49F2-95E0-D5633D4271C7}" sibTransId="{29A72821-C47C-4F31-825E-D0A471D3BF71}"/>
    <dgm:cxn modelId="{B4AECC85-5880-46B5-8962-B3E9BB8A327C}" srcId="{432D67B3-427F-41E2-AB57-2DCA81D7E557}" destId="{61BC8FE3-9B42-48EF-876C-22E6729C5301}" srcOrd="1" destOrd="0" parTransId="{B860EDF4-C202-44AA-A7E1-89DA49AB5DCC}" sibTransId="{7845DF33-5E3A-4E89-847D-CC582DDD8BAA}"/>
    <dgm:cxn modelId="{DA21248D-4055-4A0F-85FE-AB9F0AE994D5}" srcId="{432D67B3-427F-41E2-AB57-2DCA81D7E557}" destId="{10257478-B85B-4A96-BD60-99FF3E45FE8F}" srcOrd="0" destOrd="0" parTransId="{9D3D9246-4989-4541-9C35-F9D9DE1BAF5D}" sibTransId="{1203AEBD-872F-4FC8-9A40-D3914700B998}"/>
    <dgm:cxn modelId="{DF56E398-F9DB-4D15-927C-129B8618E9F6}" type="presOf" srcId="{432D67B3-427F-41E2-AB57-2DCA81D7E557}" destId="{95480FD8-0062-40EE-8EEF-AD5E4FF464BD}" srcOrd="0" destOrd="0" presId="urn:microsoft.com/office/officeart/2005/8/layout/hList1"/>
    <dgm:cxn modelId="{2A3941B1-77FD-46D5-AFB6-5942E4C1E4A3}" type="presOf" srcId="{61BC8FE3-9B42-48EF-876C-22E6729C5301}" destId="{8C17006F-9873-4ECF-B26C-68944DD60865}" srcOrd="0" destOrd="1" presId="urn:microsoft.com/office/officeart/2005/8/layout/hList1"/>
    <dgm:cxn modelId="{281A9FC3-8B7D-487C-B046-F737708F3BA6}" srcId="{6EB91EF6-8A43-44EC-93A1-CB5FF57520C5}" destId="{B91CF20B-1AA3-4889-815F-7EEA516A671B}" srcOrd="0" destOrd="0" parTransId="{1FA4404E-2C8E-4E0E-AEF6-B490800D9EBC}" sibTransId="{22250CD5-4E27-4D9F-AADC-19B841B2B440}"/>
    <dgm:cxn modelId="{B92D6DC7-7007-4289-BFD3-04A3F6C0A1A7}" type="presOf" srcId="{E5CEC29C-DD96-4C7E-B0DF-CF083A7FF5D4}" destId="{FB969525-8A63-4630-8728-EB2EDD4A2C6B}" srcOrd="0" destOrd="2" presId="urn:microsoft.com/office/officeart/2005/8/layout/hList1"/>
    <dgm:cxn modelId="{F58363C8-6971-474F-BC8C-89AB9BDD2750}" srcId="{1DDA2D3C-2929-4974-87B3-6A2A25CA8692}" destId="{432D67B3-427F-41E2-AB57-2DCA81D7E557}" srcOrd="1" destOrd="0" parTransId="{705E3EA0-E685-4DB5-B298-14BE07DFACDC}" sibTransId="{9F415E90-6202-4AC0-ADE2-2AB7E8421537}"/>
    <dgm:cxn modelId="{E5B2F7C9-3DBB-4E1A-AAA1-D81E065768E1}" srcId="{1DDA2D3C-2929-4974-87B3-6A2A25CA8692}" destId="{6EB91EF6-8A43-44EC-93A1-CB5FF57520C5}" srcOrd="2" destOrd="0" parTransId="{1F7803B2-23E2-4098-B37C-69893C0FE13A}" sibTransId="{838A382A-FB7A-46B6-9CB7-18881DE35650}"/>
    <dgm:cxn modelId="{817A4DD5-9842-43FC-8295-4283133C4718}" type="presOf" srcId="{6B047FF2-9556-43E7-AB9E-37E4A3D09D9F}" destId="{FB969525-8A63-4630-8728-EB2EDD4A2C6B}" srcOrd="0" destOrd="1" presId="urn:microsoft.com/office/officeart/2005/8/layout/hList1"/>
    <dgm:cxn modelId="{B94F02D8-86E0-493D-96B1-E43DA5390CB6}" type="presOf" srcId="{61DF2CA4-6340-4518-9993-F895DA2807CC}" destId="{BFF4539A-6352-46D1-97B8-795D02BB5BE7}" srcOrd="0" destOrd="0" presId="urn:microsoft.com/office/officeart/2005/8/layout/hList1"/>
    <dgm:cxn modelId="{746C0AE7-9D15-46A4-BA91-D6A6C6DFA089}" type="presOf" srcId="{1DDA2D3C-2929-4974-87B3-6A2A25CA8692}" destId="{387BCBD1-6B8A-48F1-95E5-58CE98B85EEA}" srcOrd="0" destOrd="0" presId="urn:microsoft.com/office/officeart/2005/8/layout/hList1"/>
    <dgm:cxn modelId="{E004C1F7-9A82-4F84-8B58-3AF6D32057A1}" type="presOf" srcId="{CFBB73A2-9BA6-47DC-ACE4-E63A03D03115}" destId="{E33E5C0E-7625-4FCE-A562-DB05626CB103}" srcOrd="0" destOrd="1" presId="urn:microsoft.com/office/officeart/2005/8/layout/hList1"/>
    <dgm:cxn modelId="{ED80983A-777A-40A4-96E7-90BE9D31893C}" type="presParOf" srcId="{387BCBD1-6B8A-48F1-95E5-58CE98B85EEA}" destId="{2A3FB7E1-9C5A-4B8E-B95C-58F561AD80FA}" srcOrd="0" destOrd="0" presId="urn:microsoft.com/office/officeart/2005/8/layout/hList1"/>
    <dgm:cxn modelId="{8260DEF0-3AC5-40BC-98B1-D70B9AD3883C}" type="presParOf" srcId="{2A3FB7E1-9C5A-4B8E-B95C-58F561AD80FA}" destId="{BFF4539A-6352-46D1-97B8-795D02BB5BE7}" srcOrd="0" destOrd="0" presId="urn:microsoft.com/office/officeart/2005/8/layout/hList1"/>
    <dgm:cxn modelId="{0422B3AC-A4B1-4B4C-9871-7D355F0F6FBC}" type="presParOf" srcId="{2A3FB7E1-9C5A-4B8E-B95C-58F561AD80FA}" destId="{FB969525-8A63-4630-8728-EB2EDD4A2C6B}" srcOrd="1" destOrd="0" presId="urn:microsoft.com/office/officeart/2005/8/layout/hList1"/>
    <dgm:cxn modelId="{550ADBBF-1511-4FC2-85A2-9B95E15F5EF6}" type="presParOf" srcId="{387BCBD1-6B8A-48F1-95E5-58CE98B85EEA}" destId="{F5C55DA8-2FD1-4404-AA6F-12608E07C2D3}" srcOrd="1" destOrd="0" presId="urn:microsoft.com/office/officeart/2005/8/layout/hList1"/>
    <dgm:cxn modelId="{63E03E99-D1A6-4289-BF27-84BDC74475B8}" type="presParOf" srcId="{387BCBD1-6B8A-48F1-95E5-58CE98B85EEA}" destId="{8E0F1E65-3CF0-41D0-9A41-D1108D8A5F68}" srcOrd="2" destOrd="0" presId="urn:microsoft.com/office/officeart/2005/8/layout/hList1"/>
    <dgm:cxn modelId="{A284ABCD-B55F-400D-9DC8-BCDE4479C34F}" type="presParOf" srcId="{8E0F1E65-3CF0-41D0-9A41-D1108D8A5F68}" destId="{95480FD8-0062-40EE-8EEF-AD5E4FF464BD}" srcOrd="0" destOrd="0" presId="urn:microsoft.com/office/officeart/2005/8/layout/hList1"/>
    <dgm:cxn modelId="{5E7D06B0-E332-4364-9451-567044B55796}" type="presParOf" srcId="{8E0F1E65-3CF0-41D0-9A41-D1108D8A5F68}" destId="{8C17006F-9873-4ECF-B26C-68944DD60865}" srcOrd="1" destOrd="0" presId="urn:microsoft.com/office/officeart/2005/8/layout/hList1"/>
    <dgm:cxn modelId="{C9F7C949-E104-4928-9380-DBE7C5FA71A6}" type="presParOf" srcId="{387BCBD1-6B8A-48F1-95E5-58CE98B85EEA}" destId="{63E2F228-3004-4DCA-888D-8E7D5731849F}" srcOrd="3" destOrd="0" presId="urn:microsoft.com/office/officeart/2005/8/layout/hList1"/>
    <dgm:cxn modelId="{5AE9718B-2253-4B48-B46A-075717A08DEE}" type="presParOf" srcId="{387BCBD1-6B8A-48F1-95E5-58CE98B85EEA}" destId="{2B36B952-EF52-4220-A3BC-25D4558F9740}" srcOrd="4" destOrd="0" presId="urn:microsoft.com/office/officeart/2005/8/layout/hList1"/>
    <dgm:cxn modelId="{0C7AE0BA-A94F-4A3C-A044-25C18D74DA40}" type="presParOf" srcId="{2B36B952-EF52-4220-A3BC-25D4558F9740}" destId="{726D3921-9E58-4503-A311-EA3485D2444A}" srcOrd="0" destOrd="0" presId="urn:microsoft.com/office/officeart/2005/8/layout/hList1"/>
    <dgm:cxn modelId="{8C31770D-AE87-42D3-B6F8-35FFCB2E3F1F}" type="presParOf" srcId="{2B36B952-EF52-4220-A3BC-25D4558F9740}" destId="{E33E5C0E-7625-4FCE-A562-DB05626CB1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EF3BD40-0429-40FB-9A8D-195BB4582957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837D07-83C3-442A-9EB2-A3C7C4269F05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Hardware</a:t>
          </a:r>
        </a:p>
      </dgm:t>
    </dgm:pt>
    <dgm:pt modelId="{FC6D6242-5802-4F97-8ACC-907DED0C627C}" type="parTrans" cxnId="{57D3B2CD-53B8-4914-A3DD-47217E1089D5}">
      <dgm:prSet/>
      <dgm:spPr/>
      <dgm:t>
        <a:bodyPr/>
        <a:lstStyle/>
        <a:p>
          <a:endParaRPr lang="en-US"/>
        </a:p>
      </dgm:t>
    </dgm:pt>
    <dgm:pt modelId="{B7785F70-6CFA-4F56-A8EF-3ACCE36ED8C1}" type="sibTrans" cxnId="{57D3B2CD-53B8-4914-A3DD-47217E1089D5}">
      <dgm:prSet/>
      <dgm:spPr/>
      <dgm:t>
        <a:bodyPr/>
        <a:lstStyle/>
        <a:p>
          <a:endParaRPr lang="en-US"/>
        </a:p>
      </dgm:t>
    </dgm:pt>
    <dgm:pt modelId="{01C8596C-F1E3-4B9D-9B11-6F173B27745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Software</a:t>
          </a:r>
        </a:p>
      </dgm:t>
    </dgm:pt>
    <dgm:pt modelId="{578E4320-04B2-430A-A3C5-F505E307D609}" type="parTrans" cxnId="{3602B7DE-00EB-442D-B8E2-1B9EDADA8A20}">
      <dgm:prSet/>
      <dgm:spPr/>
      <dgm:t>
        <a:bodyPr/>
        <a:lstStyle/>
        <a:p>
          <a:endParaRPr lang="en-US"/>
        </a:p>
      </dgm:t>
    </dgm:pt>
    <dgm:pt modelId="{D9E17C92-0AA2-4173-A3F3-7F8DFC01E269}" type="sibTrans" cxnId="{3602B7DE-00EB-442D-B8E2-1B9EDADA8A20}">
      <dgm:prSet/>
      <dgm:spPr/>
      <dgm:t>
        <a:bodyPr/>
        <a:lstStyle/>
        <a:p>
          <a:endParaRPr lang="en-US"/>
        </a:p>
      </dgm:t>
    </dgm:pt>
    <dgm:pt modelId="{324BFCA8-7B05-411D-94C3-70363D72886E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Test and Train</a:t>
          </a:r>
        </a:p>
      </dgm:t>
    </dgm:pt>
    <dgm:pt modelId="{761B434B-6116-4021-BB17-5CF45E73E0DB}" type="parTrans" cxnId="{3085BB17-FEAD-48A6-A8DA-4D4F7490874A}">
      <dgm:prSet/>
      <dgm:spPr/>
      <dgm:t>
        <a:bodyPr/>
        <a:lstStyle/>
        <a:p>
          <a:endParaRPr lang="en-US"/>
        </a:p>
      </dgm:t>
    </dgm:pt>
    <dgm:pt modelId="{8220CD2A-3390-4B7D-830C-3C733821DAA2}" type="sibTrans" cxnId="{3085BB17-FEAD-48A6-A8DA-4D4F7490874A}">
      <dgm:prSet/>
      <dgm:spPr/>
      <dgm:t>
        <a:bodyPr/>
        <a:lstStyle/>
        <a:p>
          <a:endParaRPr lang="en-US"/>
        </a:p>
      </dgm:t>
    </dgm:pt>
    <dgm:pt modelId="{E17672D5-2184-4317-8005-B775453CFC3A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Backup</a:t>
          </a:r>
        </a:p>
      </dgm:t>
    </dgm:pt>
    <dgm:pt modelId="{4E361C28-BDA3-4FF4-8F03-36DF60768291}" type="parTrans" cxnId="{97ECFA30-FE49-4251-A958-AEF3251E8ACE}">
      <dgm:prSet/>
      <dgm:spPr/>
      <dgm:t>
        <a:bodyPr/>
        <a:lstStyle/>
        <a:p>
          <a:endParaRPr lang="en-US"/>
        </a:p>
      </dgm:t>
    </dgm:pt>
    <dgm:pt modelId="{5EA61165-55D3-4941-BA85-7FBC8EC6780C}" type="sibTrans" cxnId="{97ECFA30-FE49-4251-A958-AEF3251E8ACE}">
      <dgm:prSet/>
      <dgm:spPr/>
      <dgm:t>
        <a:bodyPr/>
        <a:lstStyle/>
        <a:p>
          <a:endParaRPr lang="en-US"/>
        </a:p>
      </dgm:t>
    </dgm:pt>
    <dgm:pt modelId="{AF7AC707-37E7-4E78-A379-08E2F05521E3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Pilot</a:t>
          </a:r>
        </a:p>
      </dgm:t>
    </dgm:pt>
    <dgm:pt modelId="{AC4FBF89-FFD3-4E28-801C-1BDFD80D245A}" type="parTrans" cxnId="{38B935E3-26DF-4854-B386-472F9C385B87}">
      <dgm:prSet/>
      <dgm:spPr/>
      <dgm:t>
        <a:bodyPr/>
        <a:lstStyle/>
        <a:p>
          <a:endParaRPr lang="en-US"/>
        </a:p>
      </dgm:t>
    </dgm:pt>
    <dgm:pt modelId="{0CB4F792-4645-439E-A822-6791AE616DB2}" type="sibTrans" cxnId="{38B935E3-26DF-4854-B386-472F9C385B87}">
      <dgm:prSet/>
      <dgm:spPr/>
      <dgm:t>
        <a:bodyPr/>
        <a:lstStyle/>
        <a:p>
          <a:endParaRPr lang="en-US"/>
        </a:p>
      </dgm:t>
    </dgm:pt>
    <dgm:pt modelId="{183F2836-C173-4F6A-9180-E16F3D8EF1D8}" type="pres">
      <dgm:prSet presAssocID="{6EF3BD40-0429-40FB-9A8D-195BB4582957}" presName="Name0" presStyleCnt="0">
        <dgm:presLayoutVars>
          <dgm:dir/>
          <dgm:resizeHandles val="exact"/>
        </dgm:presLayoutVars>
      </dgm:prSet>
      <dgm:spPr/>
    </dgm:pt>
    <dgm:pt modelId="{E2A65878-18E7-4E28-8BC3-D86722055B06}" type="pres">
      <dgm:prSet presAssocID="{6EF3BD40-0429-40FB-9A8D-195BB4582957}" presName="cycle" presStyleCnt="0"/>
      <dgm:spPr/>
    </dgm:pt>
    <dgm:pt modelId="{3EB70A78-98CC-4224-B33D-28295B19D97E}" type="pres">
      <dgm:prSet presAssocID="{50837D07-83C3-442A-9EB2-A3C7C4269F05}" presName="nodeFirstNode" presStyleLbl="node1" presStyleIdx="0" presStyleCnt="5">
        <dgm:presLayoutVars>
          <dgm:bulletEnabled val="1"/>
        </dgm:presLayoutVars>
      </dgm:prSet>
      <dgm:spPr/>
    </dgm:pt>
    <dgm:pt modelId="{AA34EB1C-1D38-4855-8F6D-4F67AF8189BF}" type="pres">
      <dgm:prSet presAssocID="{B7785F70-6CFA-4F56-A8EF-3ACCE36ED8C1}" presName="sibTransFirstNode" presStyleLbl="bgShp" presStyleIdx="0" presStyleCnt="1"/>
      <dgm:spPr/>
    </dgm:pt>
    <dgm:pt modelId="{45E502BC-A71F-4E4B-9D46-1E507841E1EB}" type="pres">
      <dgm:prSet presAssocID="{01C8596C-F1E3-4B9D-9B11-6F173B27745A}" presName="nodeFollowingNodes" presStyleLbl="node1" presStyleIdx="1" presStyleCnt="5" custRadScaleRad="97186" custRadScaleInc="7569">
        <dgm:presLayoutVars>
          <dgm:bulletEnabled val="1"/>
        </dgm:presLayoutVars>
      </dgm:prSet>
      <dgm:spPr/>
    </dgm:pt>
    <dgm:pt modelId="{8A13F319-6D9C-4EEA-8FE9-C8359A5D3C52}" type="pres">
      <dgm:prSet presAssocID="{324BFCA8-7B05-411D-94C3-70363D72886E}" presName="nodeFollowingNodes" presStyleLbl="node1" presStyleIdx="2" presStyleCnt="5" custRadScaleRad="101226" custRadScaleInc="-13888">
        <dgm:presLayoutVars>
          <dgm:bulletEnabled val="1"/>
        </dgm:presLayoutVars>
      </dgm:prSet>
      <dgm:spPr/>
    </dgm:pt>
    <dgm:pt modelId="{6751A1EC-7C58-4758-9E00-E936EFD808B9}" type="pres">
      <dgm:prSet presAssocID="{E17672D5-2184-4317-8005-B775453CFC3A}" presName="nodeFollowingNodes" presStyleLbl="node1" presStyleIdx="3" presStyleCnt="5" custRadScaleRad="103479" custRadScaleInc="12568">
        <dgm:presLayoutVars>
          <dgm:bulletEnabled val="1"/>
        </dgm:presLayoutVars>
      </dgm:prSet>
      <dgm:spPr/>
    </dgm:pt>
    <dgm:pt modelId="{0DEC7980-0A5D-4A3A-B6FB-48C3591CADC1}" type="pres">
      <dgm:prSet presAssocID="{AF7AC707-37E7-4E78-A379-08E2F05521E3}" presName="nodeFollowingNodes" presStyleLbl="node1" presStyleIdx="4" presStyleCnt="5" custRadScaleRad="102397" custRadScaleInc="-15351">
        <dgm:presLayoutVars>
          <dgm:bulletEnabled val="1"/>
        </dgm:presLayoutVars>
      </dgm:prSet>
      <dgm:spPr/>
    </dgm:pt>
  </dgm:ptLst>
  <dgm:cxnLst>
    <dgm:cxn modelId="{BDBE0B02-9A0F-449B-813B-26A584C9439B}" type="presOf" srcId="{E17672D5-2184-4317-8005-B775453CFC3A}" destId="{6751A1EC-7C58-4758-9E00-E936EFD808B9}" srcOrd="0" destOrd="0" presId="urn:microsoft.com/office/officeart/2005/8/layout/cycle3"/>
    <dgm:cxn modelId="{3085BB17-FEAD-48A6-A8DA-4D4F7490874A}" srcId="{6EF3BD40-0429-40FB-9A8D-195BB4582957}" destId="{324BFCA8-7B05-411D-94C3-70363D72886E}" srcOrd="2" destOrd="0" parTransId="{761B434B-6116-4021-BB17-5CF45E73E0DB}" sibTransId="{8220CD2A-3390-4B7D-830C-3C733821DAA2}"/>
    <dgm:cxn modelId="{97ECFA30-FE49-4251-A958-AEF3251E8ACE}" srcId="{6EF3BD40-0429-40FB-9A8D-195BB4582957}" destId="{E17672D5-2184-4317-8005-B775453CFC3A}" srcOrd="3" destOrd="0" parTransId="{4E361C28-BDA3-4FF4-8F03-36DF60768291}" sibTransId="{5EA61165-55D3-4941-BA85-7FBC8EC6780C}"/>
    <dgm:cxn modelId="{74FB3E4F-7A63-42F8-AFCF-8778D77E45BD}" type="presOf" srcId="{01C8596C-F1E3-4B9D-9B11-6F173B27745A}" destId="{45E502BC-A71F-4E4B-9D46-1E507841E1EB}" srcOrd="0" destOrd="0" presId="urn:microsoft.com/office/officeart/2005/8/layout/cycle3"/>
    <dgm:cxn modelId="{83C0397C-23FF-4E98-8D16-691D06E9320C}" type="presOf" srcId="{6EF3BD40-0429-40FB-9A8D-195BB4582957}" destId="{183F2836-C173-4F6A-9180-E16F3D8EF1D8}" srcOrd="0" destOrd="0" presId="urn:microsoft.com/office/officeart/2005/8/layout/cycle3"/>
    <dgm:cxn modelId="{152E9180-5C66-48E5-BF6F-9FB8B5E41913}" type="presOf" srcId="{324BFCA8-7B05-411D-94C3-70363D72886E}" destId="{8A13F319-6D9C-4EEA-8FE9-C8359A5D3C52}" srcOrd="0" destOrd="0" presId="urn:microsoft.com/office/officeart/2005/8/layout/cycle3"/>
    <dgm:cxn modelId="{03A520A6-AA14-4C0C-958D-9C5662E4296C}" type="presOf" srcId="{50837D07-83C3-442A-9EB2-A3C7C4269F05}" destId="{3EB70A78-98CC-4224-B33D-28295B19D97E}" srcOrd="0" destOrd="0" presId="urn:microsoft.com/office/officeart/2005/8/layout/cycle3"/>
    <dgm:cxn modelId="{57D3B2CD-53B8-4914-A3DD-47217E1089D5}" srcId="{6EF3BD40-0429-40FB-9A8D-195BB4582957}" destId="{50837D07-83C3-442A-9EB2-A3C7C4269F05}" srcOrd="0" destOrd="0" parTransId="{FC6D6242-5802-4F97-8ACC-907DED0C627C}" sibTransId="{B7785F70-6CFA-4F56-A8EF-3ACCE36ED8C1}"/>
    <dgm:cxn modelId="{7CBE03D7-4186-433F-8314-3B60DF035FE4}" type="presOf" srcId="{AF7AC707-37E7-4E78-A379-08E2F05521E3}" destId="{0DEC7980-0A5D-4A3A-B6FB-48C3591CADC1}" srcOrd="0" destOrd="0" presId="urn:microsoft.com/office/officeart/2005/8/layout/cycle3"/>
    <dgm:cxn modelId="{3602B7DE-00EB-442D-B8E2-1B9EDADA8A20}" srcId="{6EF3BD40-0429-40FB-9A8D-195BB4582957}" destId="{01C8596C-F1E3-4B9D-9B11-6F173B27745A}" srcOrd="1" destOrd="0" parTransId="{578E4320-04B2-430A-A3C5-F505E307D609}" sibTransId="{D9E17C92-0AA2-4173-A3F3-7F8DFC01E269}"/>
    <dgm:cxn modelId="{38B935E3-26DF-4854-B386-472F9C385B87}" srcId="{6EF3BD40-0429-40FB-9A8D-195BB4582957}" destId="{AF7AC707-37E7-4E78-A379-08E2F05521E3}" srcOrd="4" destOrd="0" parTransId="{AC4FBF89-FFD3-4E28-801C-1BDFD80D245A}" sibTransId="{0CB4F792-4645-439E-A822-6791AE616DB2}"/>
    <dgm:cxn modelId="{3799EAE8-750E-439D-B2E9-AA8A6B280A42}" type="presOf" srcId="{B7785F70-6CFA-4F56-A8EF-3ACCE36ED8C1}" destId="{AA34EB1C-1D38-4855-8F6D-4F67AF8189BF}" srcOrd="0" destOrd="0" presId="urn:microsoft.com/office/officeart/2005/8/layout/cycle3"/>
    <dgm:cxn modelId="{C1D1329D-0C48-461A-98C0-FB3D7F023015}" type="presParOf" srcId="{183F2836-C173-4F6A-9180-E16F3D8EF1D8}" destId="{E2A65878-18E7-4E28-8BC3-D86722055B06}" srcOrd="0" destOrd="0" presId="urn:microsoft.com/office/officeart/2005/8/layout/cycle3"/>
    <dgm:cxn modelId="{85A58DE4-9157-4188-A6EE-A870101CFC8D}" type="presParOf" srcId="{E2A65878-18E7-4E28-8BC3-D86722055B06}" destId="{3EB70A78-98CC-4224-B33D-28295B19D97E}" srcOrd="0" destOrd="0" presId="urn:microsoft.com/office/officeart/2005/8/layout/cycle3"/>
    <dgm:cxn modelId="{7722136B-5ECD-47DB-97C1-899D7EB994FD}" type="presParOf" srcId="{E2A65878-18E7-4E28-8BC3-D86722055B06}" destId="{AA34EB1C-1D38-4855-8F6D-4F67AF8189BF}" srcOrd="1" destOrd="0" presId="urn:microsoft.com/office/officeart/2005/8/layout/cycle3"/>
    <dgm:cxn modelId="{F28BDDC6-C7E5-4CDD-85DC-DB959FE6097A}" type="presParOf" srcId="{E2A65878-18E7-4E28-8BC3-D86722055B06}" destId="{45E502BC-A71F-4E4B-9D46-1E507841E1EB}" srcOrd="2" destOrd="0" presId="urn:microsoft.com/office/officeart/2005/8/layout/cycle3"/>
    <dgm:cxn modelId="{453B6BD9-EA6B-437A-963F-FB6A9D3C3440}" type="presParOf" srcId="{E2A65878-18E7-4E28-8BC3-D86722055B06}" destId="{8A13F319-6D9C-4EEA-8FE9-C8359A5D3C52}" srcOrd="3" destOrd="0" presId="urn:microsoft.com/office/officeart/2005/8/layout/cycle3"/>
    <dgm:cxn modelId="{CD30D810-BA69-4CA7-BFD9-E92A775BA543}" type="presParOf" srcId="{E2A65878-18E7-4E28-8BC3-D86722055B06}" destId="{6751A1EC-7C58-4758-9E00-E936EFD808B9}" srcOrd="4" destOrd="0" presId="urn:microsoft.com/office/officeart/2005/8/layout/cycle3"/>
    <dgm:cxn modelId="{09773CD9-E01C-409B-98A1-7CF076BC6375}" type="presParOf" srcId="{E2A65878-18E7-4E28-8BC3-D86722055B06}" destId="{0DEC7980-0A5D-4A3A-B6FB-48C3591CADC1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9F4E07-4915-40F9-AE6F-620906E7DFF0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39A54B-6BF9-495F-B16D-538109B5A0CB}">
      <dgm:prSet phldrT="[Text]"/>
      <dgm:spPr/>
      <dgm:t>
        <a:bodyPr/>
        <a:lstStyle/>
        <a:p>
          <a:r>
            <a:rPr lang="en-US" dirty="0"/>
            <a:t>File Sharing</a:t>
          </a:r>
        </a:p>
      </dgm:t>
    </dgm:pt>
    <dgm:pt modelId="{6634549A-E4CA-409E-B8D0-2BF83291B27D}" type="parTrans" cxnId="{D420771D-20C6-4390-B491-2FAD594348D5}">
      <dgm:prSet/>
      <dgm:spPr/>
      <dgm:t>
        <a:bodyPr/>
        <a:lstStyle/>
        <a:p>
          <a:endParaRPr lang="en-US"/>
        </a:p>
      </dgm:t>
    </dgm:pt>
    <dgm:pt modelId="{E477A116-CA28-4FBA-A098-78EE0D00A239}" type="sibTrans" cxnId="{D420771D-20C6-4390-B491-2FAD594348D5}">
      <dgm:prSet/>
      <dgm:spPr/>
      <dgm:t>
        <a:bodyPr/>
        <a:lstStyle/>
        <a:p>
          <a:endParaRPr lang="en-US"/>
        </a:p>
      </dgm:t>
    </dgm:pt>
    <dgm:pt modelId="{D7088502-9C79-4453-BFD1-A7850AEF6F97}">
      <dgm:prSet phldrT="[Text]"/>
      <dgm:spPr/>
      <dgm:t>
        <a:bodyPr/>
        <a:lstStyle/>
        <a:p>
          <a:r>
            <a:rPr lang="en-US" dirty="0"/>
            <a:t>Samba</a:t>
          </a:r>
        </a:p>
      </dgm:t>
    </dgm:pt>
    <dgm:pt modelId="{5EED7F17-E2FE-483C-A3AD-8FBF14A3AF85}" type="parTrans" cxnId="{3EF6A8B0-D31D-4308-8C44-48DB358F8AEF}">
      <dgm:prSet/>
      <dgm:spPr/>
      <dgm:t>
        <a:bodyPr/>
        <a:lstStyle/>
        <a:p>
          <a:endParaRPr lang="en-US"/>
        </a:p>
      </dgm:t>
    </dgm:pt>
    <dgm:pt modelId="{46305889-D962-4A5A-B825-098C91AD0A36}" type="sibTrans" cxnId="{3EF6A8B0-D31D-4308-8C44-48DB358F8AEF}">
      <dgm:prSet/>
      <dgm:spPr/>
      <dgm:t>
        <a:bodyPr/>
        <a:lstStyle/>
        <a:p>
          <a:endParaRPr lang="en-US"/>
        </a:p>
      </dgm:t>
    </dgm:pt>
    <dgm:pt modelId="{6CD45652-134E-4D8A-AF3D-55EAA91D879A}">
      <dgm:prSet phldrT="[Text]"/>
      <dgm:spPr/>
      <dgm:t>
        <a:bodyPr/>
        <a:lstStyle/>
        <a:p>
          <a:r>
            <a:rPr lang="en-US" dirty="0"/>
            <a:t>Wine</a:t>
          </a:r>
        </a:p>
      </dgm:t>
    </dgm:pt>
    <dgm:pt modelId="{965F9A61-C44F-4086-AF32-5BBD432C4E53}" type="parTrans" cxnId="{0E346079-74CD-4C7C-8B14-315DBF9CDBC4}">
      <dgm:prSet/>
      <dgm:spPr/>
      <dgm:t>
        <a:bodyPr/>
        <a:lstStyle/>
        <a:p>
          <a:endParaRPr lang="en-US"/>
        </a:p>
      </dgm:t>
    </dgm:pt>
    <dgm:pt modelId="{97E45C75-458D-445F-A0B3-F1BA59546CFF}" type="sibTrans" cxnId="{0E346079-74CD-4C7C-8B14-315DBF9CDBC4}">
      <dgm:prSet/>
      <dgm:spPr/>
      <dgm:t>
        <a:bodyPr/>
        <a:lstStyle/>
        <a:p>
          <a:endParaRPr lang="en-US"/>
        </a:p>
      </dgm:t>
    </dgm:pt>
    <dgm:pt modelId="{5B23C509-D7A6-4AAC-ACC9-66DE099C978E}">
      <dgm:prSet phldrT="[Text]"/>
      <dgm:spPr/>
      <dgm:t>
        <a:bodyPr/>
        <a:lstStyle/>
        <a:p>
          <a:r>
            <a:rPr lang="en-US" dirty="0"/>
            <a:t>Printing</a:t>
          </a:r>
        </a:p>
      </dgm:t>
    </dgm:pt>
    <dgm:pt modelId="{F012D0B5-35BC-4DA1-9766-A0DE73CCACDB}" type="parTrans" cxnId="{319E1037-BD42-4F1B-9BD1-206069FC503D}">
      <dgm:prSet/>
      <dgm:spPr/>
      <dgm:t>
        <a:bodyPr/>
        <a:lstStyle/>
        <a:p>
          <a:endParaRPr lang="en-US"/>
        </a:p>
      </dgm:t>
    </dgm:pt>
    <dgm:pt modelId="{D404A920-1527-403B-B418-B938DF2F9FE4}" type="sibTrans" cxnId="{319E1037-BD42-4F1B-9BD1-206069FC503D}">
      <dgm:prSet/>
      <dgm:spPr/>
      <dgm:t>
        <a:bodyPr/>
        <a:lstStyle/>
        <a:p>
          <a:endParaRPr lang="en-US"/>
        </a:p>
      </dgm:t>
    </dgm:pt>
    <dgm:pt modelId="{A1319758-CE62-4CD6-8787-9CA7ED35110B}">
      <dgm:prSet phldrT="[Text]"/>
      <dgm:spPr/>
      <dgm:t>
        <a:bodyPr/>
        <a:lstStyle/>
        <a:p>
          <a:r>
            <a:rPr lang="en-US" dirty="0"/>
            <a:t>Samba</a:t>
          </a:r>
        </a:p>
      </dgm:t>
    </dgm:pt>
    <dgm:pt modelId="{433EA761-D20F-4517-97A4-90D6D374FE86}" type="parTrans" cxnId="{EBFD0AAD-D1A7-4211-A53A-B7510FA616F0}">
      <dgm:prSet/>
      <dgm:spPr/>
      <dgm:t>
        <a:bodyPr/>
        <a:lstStyle/>
        <a:p>
          <a:endParaRPr lang="en-US"/>
        </a:p>
      </dgm:t>
    </dgm:pt>
    <dgm:pt modelId="{CD4FF516-20FB-48CA-8773-0C38BEA9FD2D}" type="sibTrans" cxnId="{EBFD0AAD-D1A7-4211-A53A-B7510FA616F0}">
      <dgm:prSet/>
      <dgm:spPr/>
      <dgm:t>
        <a:bodyPr/>
        <a:lstStyle/>
        <a:p>
          <a:endParaRPr lang="en-US"/>
        </a:p>
      </dgm:t>
    </dgm:pt>
    <dgm:pt modelId="{E78446ED-79AA-4D53-87FD-759DEB20885D}">
      <dgm:prSet phldrT="[Text]"/>
      <dgm:spPr/>
      <dgm:t>
        <a:bodyPr/>
        <a:lstStyle/>
        <a:p>
          <a:r>
            <a:rPr lang="en-US" dirty="0"/>
            <a:t>Services</a:t>
          </a:r>
        </a:p>
      </dgm:t>
    </dgm:pt>
    <dgm:pt modelId="{86B146F2-6EA7-461C-BEB4-F086E8B38AC3}" type="sibTrans" cxnId="{B19AE9C6-7244-4392-B820-93506BBC0596}">
      <dgm:prSet/>
      <dgm:spPr/>
      <dgm:t>
        <a:bodyPr/>
        <a:lstStyle/>
        <a:p>
          <a:endParaRPr lang="en-US"/>
        </a:p>
      </dgm:t>
    </dgm:pt>
    <dgm:pt modelId="{EC245644-3A1C-42F8-843F-6C6C888FE018}" type="parTrans" cxnId="{B19AE9C6-7244-4392-B820-93506BBC0596}">
      <dgm:prSet/>
      <dgm:spPr/>
      <dgm:t>
        <a:bodyPr/>
        <a:lstStyle/>
        <a:p>
          <a:endParaRPr lang="en-US"/>
        </a:p>
      </dgm:t>
    </dgm:pt>
    <dgm:pt modelId="{17952B5F-F62A-4C17-874A-51B5C3136508}">
      <dgm:prSet phldrT="[Text]"/>
      <dgm:spPr/>
      <dgm:t>
        <a:bodyPr/>
        <a:lstStyle/>
        <a:p>
          <a:endParaRPr lang="en-US" dirty="0"/>
        </a:p>
      </dgm:t>
    </dgm:pt>
    <dgm:pt modelId="{525416CA-38C8-4C74-B421-12E81E2FB411}" type="parTrans" cxnId="{9B595CED-835C-47DA-9194-A38F7550C401}">
      <dgm:prSet/>
      <dgm:spPr/>
      <dgm:t>
        <a:bodyPr/>
        <a:lstStyle/>
        <a:p>
          <a:endParaRPr lang="en-US"/>
        </a:p>
      </dgm:t>
    </dgm:pt>
    <dgm:pt modelId="{74002B7E-01A8-4C89-9757-C1FB6BE12B9B}" type="sibTrans" cxnId="{9B595CED-835C-47DA-9194-A38F7550C401}">
      <dgm:prSet/>
      <dgm:spPr/>
      <dgm:t>
        <a:bodyPr/>
        <a:lstStyle/>
        <a:p>
          <a:endParaRPr lang="en-US"/>
        </a:p>
      </dgm:t>
    </dgm:pt>
    <dgm:pt modelId="{440F70C2-24A7-49DF-B1E9-9CC5A2391FF9}">
      <dgm:prSet phldrT="[Text]"/>
      <dgm:spPr/>
      <dgm:t>
        <a:bodyPr/>
        <a:lstStyle/>
        <a:p>
          <a:r>
            <a:rPr lang="en-US" dirty="0"/>
            <a:t>CUPS</a:t>
          </a:r>
        </a:p>
      </dgm:t>
    </dgm:pt>
    <dgm:pt modelId="{4EB9B899-C758-4416-A5E2-269131FFF438}" type="parTrans" cxnId="{2FA945DE-3CDC-467B-B3EE-9F2D64CD3254}">
      <dgm:prSet/>
      <dgm:spPr/>
      <dgm:t>
        <a:bodyPr/>
        <a:lstStyle/>
        <a:p>
          <a:endParaRPr lang="en-US"/>
        </a:p>
      </dgm:t>
    </dgm:pt>
    <dgm:pt modelId="{998BA1FB-DED5-4B10-8A63-39DBE1335AF1}" type="sibTrans" cxnId="{2FA945DE-3CDC-467B-B3EE-9F2D64CD3254}">
      <dgm:prSet/>
      <dgm:spPr/>
      <dgm:t>
        <a:bodyPr/>
        <a:lstStyle/>
        <a:p>
          <a:endParaRPr lang="en-US"/>
        </a:p>
      </dgm:t>
    </dgm:pt>
    <dgm:pt modelId="{011F7A73-DBB1-4EC8-A52C-BAB12414CDCD}">
      <dgm:prSet phldrT="[Text]"/>
      <dgm:spPr/>
      <dgm:t>
        <a:bodyPr/>
        <a:lstStyle/>
        <a:p>
          <a:r>
            <a:rPr lang="en-US" dirty="0"/>
            <a:t>Libre Office</a:t>
          </a:r>
        </a:p>
      </dgm:t>
    </dgm:pt>
    <dgm:pt modelId="{C19A68D9-57F3-45B6-AD26-D945BA89FA56}" type="parTrans" cxnId="{0F74EF78-9CBF-4734-8CA1-26A855F29111}">
      <dgm:prSet/>
      <dgm:spPr/>
      <dgm:t>
        <a:bodyPr/>
        <a:lstStyle/>
        <a:p>
          <a:endParaRPr lang="en-US"/>
        </a:p>
      </dgm:t>
    </dgm:pt>
    <dgm:pt modelId="{D4F39FA0-0776-412B-BEAB-1ED25973B3B2}" type="sibTrans" cxnId="{0F74EF78-9CBF-4734-8CA1-26A855F29111}">
      <dgm:prSet/>
      <dgm:spPr/>
      <dgm:t>
        <a:bodyPr/>
        <a:lstStyle/>
        <a:p>
          <a:endParaRPr lang="en-US"/>
        </a:p>
      </dgm:t>
    </dgm:pt>
    <dgm:pt modelId="{F9DF7210-88C3-47F8-80FE-DF88EB31E770}">
      <dgm:prSet phldrT="[Text]"/>
      <dgm:spPr/>
      <dgm:t>
        <a:bodyPr/>
        <a:lstStyle/>
        <a:p>
          <a:r>
            <a:rPr lang="en-US" dirty="0"/>
            <a:t>Apache</a:t>
          </a:r>
        </a:p>
      </dgm:t>
    </dgm:pt>
    <dgm:pt modelId="{6B904D05-F839-4C9E-ABB0-AA13EFCCF543}" type="parTrans" cxnId="{4E4B1842-2D5D-4A9C-98AC-B6D9D4E462B4}">
      <dgm:prSet/>
      <dgm:spPr/>
      <dgm:t>
        <a:bodyPr/>
        <a:lstStyle/>
        <a:p>
          <a:endParaRPr lang="en-US"/>
        </a:p>
      </dgm:t>
    </dgm:pt>
    <dgm:pt modelId="{AE17FDC0-2499-4DB7-BDD6-8BEBCF543A65}" type="sibTrans" cxnId="{4E4B1842-2D5D-4A9C-98AC-B6D9D4E462B4}">
      <dgm:prSet/>
      <dgm:spPr/>
      <dgm:t>
        <a:bodyPr/>
        <a:lstStyle/>
        <a:p>
          <a:endParaRPr lang="en-US"/>
        </a:p>
      </dgm:t>
    </dgm:pt>
    <dgm:pt modelId="{8B5AF730-3738-4F0F-B593-9989547A2B49}">
      <dgm:prSet phldrT="[Text]"/>
      <dgm:spPr/>
      <dgm:t>
        <a:bodyPr/>
        <a:lstStyle/>
        <a:p>
          <a:r>
            <a:rPr lang="en-US" dirty="0" err="1"/>
            <a:t>OwnCloud</a:t>
          </a:r>
          <a:endParaRPr lang="en-US" dirty="0"/>
        </a:p>
      </dgm:t>
    </dgm:pt>
    <dgm:pt modelId="{BDA5EA8D-6832-4443-B792-114864C417DB}" type="parTrans" cxnId="{B2D5BB4D-6225-415C-B3C3-BC97CEDB4F94}">
      <dgm:prSet/>
      <dgm:spPr/>
      <dgm:t>
        <a:bodyPr/>
        <a:lstStyle/>
        <a:p>
          <a:endParaRPr lang="en-US"/>
        </a:p>
      </dgm:t>
    </dgm:pt>
    <dgm:pt modelId="{5D8B10E6-50DA-4EDB-96EE-E39626AC4834}" type="sibTrans" cxnId="{B2D5BB4D-6225-415C-B3C3-BC97CEDB4F94}">
      <dgm:prSet/>
      <dgm:spPr/>
      <dgm:t>
        <a:bodyPr/>
        <a:lstStyle/>
        <a:p>
          <a:endParaRPr lang="en-US"/>
        </a:p>
      </dgm:t>
    </dgm:pt>
    <dgm:pt modelId="{1DA29A87-F98F-4675-844E-1DBB3AD253A2}">
      <dgm:prSet phldrT="[Text]"/>
      <dgm:spPr/>
      <dgm:t>
        <a:bodyPr/>
        <a:lstStyle/>
        <a:p>
          <a:r>
            <a:rPr lang="en-US" dirty="0" err="1"/>
            <a:t>SyncThing</a:t>
          </a:r>
          <a:endParaRPr lang="en-US" dirty="0"/>
        </a:p>
      </dgm:t>
    </dgm:pt>
    <dgm:pt modelId="{29C9C988-B0A4-4E51-9F2D-04A6D13C149B}" type="parTrans" cxnId="{B7D7D34B-A9F7-4333-AF30-F486A7B94C37}">
      <dgm:prSet/>
      <dgm:spPr/>
      <dgm:t>
        <a:bodyPr/>
        <a:lstStyle/>
        <a:p>
          <a:endParaRPr lang="en-US"/>
        </a:p>
      </dgm:t>
    </dgm:pt>
    <dgm:pt modelId="{013B55B7-732C-49EC-B987-E61CDFF706C6}" type="sibTrans" cxnId="{B7D7D34B-A9F7-4333-AF30-F486A7B94C37}">
      <dgm:prSet/>
      <dgm:spPr/>
      <dgm:t>
        <a:bodyPr/>
        <a:lstStyle/>
        <a:p>
          <a:endParaRPr lang="en-US"/>
        </a:p>
      </dgm:t>
    </dgm:pt>
    <dgm:pt modelId="{B8C4A970-3637-464E-B09C-7261DBE607E4}">
      <dgm:prSet phldrT="[Text]"/>
      <dgm:spPr/>
      <dgm:t>
        <a:bodyPr/>
        <a:lstStyle/>
        <a:p>
          <a:r>
            <a:rPr lang="en-US" dirty="0" err="1"/>
            <a:t>ZenMap</a:t>
          </a:r>
          <a:endParaRPr lang="en-US" dirty="0"/>
        </a:p>
      </dgm:t>
    </dgm:pt>
    <dgm:pt modelId="{684755CF-A3DF-42B3-8EDC-6524C2185CFD}" type="parTrans" cxnId="{DB4EE2D7-A753-4240-98EE-63B952A012FD}">
      <dgm:prSet/>
      <dgm:spPr/>
    </dgm:pt>
    <dgm:pt modelId="{3F91E29F-5C08-4FB1-B1C5-D4833D70C37A}" type="sibTrans" cxnId="{DB4EE2D7-A753-4240-98EE-63B952A012FD}">
      <dgm:prSet/>
      <dgm:spPr/>
    </dgm:pt>
    <dgm:pt modelId="{AD9BB02C-3A61-4F66-9BE6-CAA48E890493}" type="pres">
      <dgm:prSet presAssocID="{1D9F4E07-4915-40F9-AE6F-620906E7DFF0}" presName="diagram" presStyleCnt="0">
        <dgm:presLayoutVars>
          <dgm:dir/>
          <dgm:animLvl val="lvl"/>
          <dgm:resizeHandles val="exact"/>
        </dgm:presLayoutVars>
      </dgm:prSet>
      <dgm:spPr/>
    </dgm:pt>
    <dgm:pt modelId="{A14920A7-4603-4B14-B339-85765373B733}" type="pres">
      <dgm:prSet presAssocID="{B739A54B-6BF9-495F-B16D-538109B5A0CB}" presName="compNode" presStyleCnt="0"/>
      <dgm:spPr/>
    </dgm:pt>
    <dgm:pt modelId="{06F00D89-91D6-4F83-9F6A-BA4DF0505F1D}" type="pres">
      <dgm:prSet presAssocID="{B739A54B-6BF9-495F-B16D-538109B5A0CB}" presName="childRect" presStyleLbl="bgAcc1" presStyleIdx="0" presStyleCnt="3">
        <dgm:presLayoutVars>
          <dgm:bulletEnabled val="1"/>
        </dgm:presLayoutVars>
      </dgm:prSet>
      <dgm:spPr/>
    </dgm:pt>
    <dgm:pt modelId="{369F7CEB-3C8A-4BE8-8697-CF4AB0A8B320}" type="pres">
      <dgm:prSet presAssocID="{B739A54B-6BF9-495F-B16D-538109B5A0CB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53D153F0-C053-4E08-AA7C-CD41C39EC0CB}" type="pres">
      <dgm:prSet presAssocID="{B739A54B-6BF9-495F-B16D-538109B5A0CB}" presName="parentRect" presStyleLbl="alignNode1" presStyleIdx="0" presStyleCnt="3"/>
      <dgm:spPr/>
    </dgm:pt>
    <dgm:pt modelId="{FCB86A22-36A5-4447-9B6A-E094EEC1D61B}" type="pres">
      <dgm:prSet presAssocID="{B739A54B-6BF9-495F-B16D-538109B5A0CB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3E7A7912-ED88-4845-A83F-6ACFE85CBB7B}" type="pres">
      <dgm:prSet presAssocID="{E477A116-CA28-4FBA-A098-78EE0D00A239}" presName="sibTrans" presStyleLbl="sibTrans2D1" presStyleIdx="0" presStyleCnt="0"/>
      <dgm:spPr/>
    </dgm:pt>
    <dgm:pt modelId="{9D1FEAD9-9C7B-458A-96CF-5C0B4BDF70C6}" type="pres">
      <dgm:prSet presAssocID="{E78446ED-79AA-4D53-87FD-759DEB20885D}" presName="compNode" presStyleCnt="0"/>
      <dgm:spPr/>
    </dgm:pt>
    <dgm:pt modelId="{79254803-9066-4A22-9340-312892201A52}" type="pres">
      <dgm:prSet presAssocID="{E78446ED-79AA-4D53-87FD-759DEB20885D}" presName="childRect" presStyleLbl="bgAcc1" presStyleIdx="1" presStyleCnt="3">
        <dgm:presLayoutVars>
          <dgm:bulletEnabled val="1"/>
        </dgm:presLayoutVars>
      </dgm:prSet>
      <dgm:spPr/>
    </dgm:pt>
    <dgm:pt modelId="{21502250-39E5-48E5-BB8F-D5AC02E42622}" type="pres">
      <dgm:prSet presAssocID="{E78446ED-79AA-4D53-87FD-759DEB20885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9E8865B-D139-4F7F-9A71-A6F2AEBDC9AE}" type="pres">
      <dgm:prSet presAssocID="{E78446ED-79AA-4D53-87FD-759DEB20885D}" presName="parentRect" presStyleLbl="alignNode1" presStyleIdx="1" presStyleCnt="3"/>
      <dgm:spPr/>
    </dgm:pt>
    <dgm:pt modelId="{AAC1954F-1807-442A-80CD-442F04A17C9E}" type="pres">
      <dgm:prSet presAssocID="{E78446ED-79AA-4D53-87FD-759DEB20885D}" presName="adorn" presStyleLbl="fgAccFollow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C79A42C0-88AC-4721-9D1B-5C32D3E90870}" type="pres">
      <dgm:prSet presAssocID="{86B146F2-6EA7-461C-BEB4-F086E8B38AC3}" presName="sibTrans" presStyleLbl="sibTrans2D1" presStyleIdx="0" presStyleCnt="0"/>
      <dgm:spPr/>
    </dgm:pt>
    <dgm:pt modelId="{C715201E-90A9-4A14-8985-843A134EF2AA}" type="pres">
      <dgm:prSet presAssocID="{5B23C509-D7A6-4AAC-ACC9-66DE099C978E}" presName="compNode" presStyleCnt="0"/>
      <dgm:spPr/>
    </dgm:pt>
    <dgm:pt modelId="{314A37BB-7C0C-4E83-8F25-C7E0D2AD60C0}" type="pres">
      <dgm:prSet presAssocID="{5B23C509-D7A6-4AAC-ACC9-66DE099C978E}" presName="childRect" presStyleLbl="bgAcc1" presStyleIdx="2" presStyleCnt="3">
        <dgm:presLayoutVars>
          <dgm:bulletEnabled val="1"/>
        </dgm:presLayoutVars>
      </dgm:prSet>
      <dgm:spPr/>
    </dgm:pt>
    <dgm:pt modelId="{33B9440C-ADDE-4D7D-873E-EA5301726FF3}" type="pres">
      <dgm:prSet presAssocID="{5B23C509-D7A6-4AAC-ACC9-66DE099C978E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A3D30A8-BC49-4083-905E-4B72436AC205}" type="pres">
      <dgm:prSet presAssocID="{5B23C509-D7A6-4AAC-ACC9-66DE099C978E}" presName="parentRect" presStyleLbl="alignNode1" presStyleIdx="2" presStyleCnt="3"/>
      <dgm:spPr/>
    </dgm:pt>
    <dgm:pt modelId="{C0419F06-E0A6-40AF-891B-E57A07AB9F53}" type="pres">
      <dgm:prSet presAssocID="{5B23C509-D7A6-4AAC-ACC9-66DE099C978E}" presName="adorn" presStyleLbl="fgAccFollow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"/>
        </a:ext>
      </dgm:extLst>
    </dgm:pt>
  </dgm:ptLst>
  <dgm:cxnLst>
    <dgm:cxn modelId="{2AAB3E00-C629-4FEB-B59A-A4546684AEE4}" type="presOf" srcId="{E78446ED-79AA-4D53-87FD-759DEB20885D}" destId="{21502250-39E5-48E5-BB8F-D5AC02E42622}" srcOrd="0" destOrd="0" presId="urn:microsoft.com/office/officeart/2005/8/layout/bList2"/>
    <dgm:cxn modelId="{D420771D-20C6-4390-B491-2FAD594348D5}" srcId="{1D9F4E07-4915-40F9-AE6F-620906E7DFF0}" destId="{B739A54B-6BF9-495F-B16D-538109B5A0CB}" srcOrd="0" destOrd="0" parTransId="{6634549A-E4CA-409E-B8D0-2BF83291B27D}" sibTransId="{E477A116-CA28-4FBA-A098-78EE0D00A239}"/>
    <dgm:cxn modelId="{69BE3B22-CCD9-4A2C-8DD2-7E3C79F660D8}" type="presOf" srcId="{F9DF7210-88C3-47F8-80FE-DF88EB31E770}" destId="{79254803-9066-4A22-9340-312892201A52}" srcOrd="0" destOrd="2" presId="urn:microsoft.com/office/officeart/2005/8/layout/bList2"/>
    <dgm:cxn modelId="{96FEF426-6090-4ED2-9762-379862B198D2}" type="presOf" srcId="{1DA29A87-F98F-4675-844E-1DBB3AD253A2}" destId="{06F00D89-91D6-4F83-9F6A-BA4DF0505F1D}" srcOrd="0" destOrd="2" presId="urn:microsoft.com/office/officeart/2005/8/layout/bList2"/>
    <dgm:cxn modelId="{319E1037-BD42-4F1B-9BD1-206069FC503D}" srcId="{1D9F4E07-4915-40F9-AE6F-620906E7DFF0}" destId="{5B23C509-D7A6-4AAC-ACC9-66DE099C978E}" srcOrd="2" destOrd="0" parTransId="{F012D0B5-35BC-4DA1-9766-A0DE73CCACDB}" sibTransId="{D404A920-1527-403B-B418-B938DF2F9FE4}"/>
    <dgm:cxn modelId="{1B965C39-18B8-48F7-8540-49FADBC0FB9E}" type="presOf" srcId="{1D9F4E07-4915-40F9-AE6F-620906E7DFF0}" destId="{AD9BB02C-3A61-4F66-9BE6-CAA48E890493}" srcOrd="0" destOrd="0" presId="urn:microsoft.com/office/officeart/2005/8/layout/bList2"/>
    <dgm:cxn modelId="{B980A05B-DF28-4490-8FFF-111C0FBE15D6}" type="presOf" srcId="{17952B5F-F62A-4C17-874A-51B5C3136508}" destId="{79254803-9066-4A22-9340-312892201A52}" srcOrd="0" destOrd="4" presId="urn:microsoft.com/office/officeart/2005/8/layout/bList2"/>
    <dgm:cxn modelId="{4E4B1842-2D5D-4A9C-98AC-B6D9D4E462B4}" srcId="{E78446ED-79AA-4D53-87FD-759DEB20885D}" destId="{F9DF7210-88C3-47F8-80FE-DF88EB31E770}" srcOrd="2" destOrd="0" parTransId="{6B904D05-F839-4C9E-ABB0-AA13EFCCF543}" sibTransId="{AE17FDC0-2499-4DB7-BDD6-8BEBCF543A65}"/>
    <dgm:cxn modelId="{E639B744-01F9-4266-9246-B426618664DD}" type="presOf" srcId="{B8C4A970-3637-464E-B09C-7261DBE607E4}" destId="{79254803-9066-4A22-9340-312892201A52}" srcOrd="0" destOrd="3" presId="urn:microsoft.com/office/officeart/2005/8/layout/bList2"/>
    <dgm:cxn modelId="{1BA9ED46-8C7F-44EA-8709-8365C6DEFD4B}" type="presOf" srcId="{8B5AF730-3738-4F0F-B593-9989547A2B49}" destId="{06F00D89-91D6-4F83-9F6A-BA4DF0505F1D}" srcOrd="0" destOrd="1" presId="urn:microsoft.com/office/officeart/2005/8/layout/bList2"/>
    <dgm:cxn modelId="{B7D7D34B-A9F7-4333-AF30-F486A7B94C37}" srcId="{B739A54B-6BF9-495F-B16D-538109B5A0CB}" destId="{1DA29A87-F98F-4675-844E-1DBB3AD253A2}" srcOrd="2" destOrd="0" parTransId="{29C9C988-B0A4-4E51-9F2D-04A6D13C149B}" sibTransId="{013B55B7-732C-49EC-B987-E61CDFF706C6}"/>
    <dgm:cxn modelId="{B2D5BB4D-6225-415C-B3C3-BC97CEDB4F94}" srcId="{B739A54B-6BF9-495F-B16D-538109B5A0CB}" destId="{8B5AF730-3738-4F0F-B593-9989547A2B49}" srcOrd="1" destOrd="0" parTransId="{BDA5EA8D-6832-4443-B792-114864C417DB}" sibTransId="{5D8B10E6-50DA-4EDB-96EE-E39626AC4834}"/>
    <dgm:cxn modelId="{2113A057-3B4D-491F-B4E8-5AEF79DEFEB6}" type="presOf" srcId="{440F70C2-24A7-49DF-B1E9-9CC5A2391FF9}" destId="{314A37BB-7C0C-4E83-8F25-C7E0D2AD60C0}" srcOrd="0" destOrd="1" presId="urn:microsoft.com/office/officeart/2005/8/layout/bList2"/>
    <dgm:cxn modelId="{0F74EF78-9CBF-4734-8CA1-26A855F29111}" srcId="{E78446ED-79AA-4D53-87FD-759DEB20885D}" destId="{011F7A73-DBB1-4EC8-A52C-BAB12414CDCD}" srcOrd="1" destOrd="0" parTransId="{C19A68D9-57F3-45B6-AD26-D945BA89FA56}" sibTransId="{D4F39FA0-0776-412B-BEAB-1ED25973B3B2}"/>
    <dgm:cxn modelId="{0E346079-74CD-4C7C-8B14-315DBF9CDBC4}" srcId="{E78446ED-79AA-4D53-87FD-759DEB20885D}" destId="{6CD45652-134E-4D8A-AF3D-55EAA91D879A}" srcOrd="0" destOrd="0" parTransId="{965F9A61-C44F-4086-AF32-5BBD432C4E53}" sibTransId="{97E45C75-458D-445F-A0B3-F1BA59546CFF}"/>
    <dgm:cxn modelId="{1D061982-EA36-4B7F-903F-503172898FA4}" type="presOf" srcId="{D7088502-9C79-4453-BFD1-A7850AEF6F97}" destId="{06F00D89-91D6-4F83-9F6A-BA4DF0505F1D}" srcOrd="0" destOrd="0" presId="urn:microsoft.com/office/officeart/2005/8/layout/bList2"/>
    <dgm:cxn modelId="{6786B393-2C44-4361-8530-36C761DB41A0}" type="presOf" srcId="{86B146F2-6EA7-461C-BEB4-F086E8B38AC3}" destId="{C79A42C0-88AC-4721-9D1B-5C32D3E90870}" srcOrd="0" destOrd="0" presId="urn:microsoft.com/office/officeart/2005/8/layout/bList2"/>
    <dgm:cxn modelId="{A4B3E79B-2FF1-49F4-BC3A-A8DB14FEA6FC}" type="presOf" srcId="{B739A54B-6BF9-495F-B16D-538109B5A0CB}" destId="{369F7CEB-3C8A-4BE8-8697-CF4AB0A8B320}" srcOrd="0" destOrd="0" presId="urn:microsoft.com/office/officeart/2005/8/layout/bList2"/>
    <dgm:cxn modelId="{C4D0F0A5-3418-4E78-982B-7FECBBFD4BF4}" type="presOf" srcId="{A1319758-CE62-4CD6-8787-9CA7ED35110B}" destId="{314A37BB-7C0C-4E83-8F25-C7E0D2AD60C0}" srcOrd="0" destOrd="0" presId="urn:microsoft.com/office/officeart/2005/8/layout/bList2"/>
    <dgm:cxn modelId="{EBFD0AAD-D1A7-4211-A53A-B7510FA616F0}" srcId="{5B23C509-D7A6-4AAC-ACC9-66DE099C978E}" destId="{A1319758-CE62-4CD6-8787-9CA7ED35110B}" srcOrd="0" destOrd="0" parTransId="{433EA761-D20F-4517-97A4-90D6D374FE86}" sibTransId="{CD4FF516-20FB-48CA-8773-0C38BEA9FD2D}"/>
    <dgm:cxn modelId="{551237AD-724C-46C6-82F5-392A6A16BE1D}" type="presOf" srcId="{5B23C509-D7A6-4AAC-ACC9-66DE099C978E}" destId="{33B9440C-ADDE-4D7D-873E-EA5301726FF3}" srcOrd="0" destOrd="0" presId="urn:microsoft.com/office/officeart/2005/8/layout/bList2"/>
    <dgm:cxn modelId="{3EF6A8B0-D31D-4308-8C44-48DB358F8AEF}" srcId="{B739A54B-6BF9-495F-B16D-538109B5A0CB}" destId="{D7088502-9C79-4453-BFD1-A7850AEF6F97}" srcOrd="0" destOrd="0" parTransId="{5EED7F17-E2FE-483C-A3AD-8FBF14A3AF85}" sibTransId="{46305889-D962-4A5A-B825-098C91AD0A36}"/>
    <dgm:cxn modelId="{FB2C00BA-B6D9-47F9-9C77-37E5002B287A}" type="presOf" srcId="{E477A116-CA28-4FBA-A098-78EE0D00A239}" destId="{3E7A7912-ED88-4845-A83F-6ACFE85CBB7B}" srcOrd="0" destOrd="0" presId="urn:microsoft.com/office/officeart/2005/8/layout/bList2"/>
    <dgm:cxn modelId="{857FF9BB-5D03-46CB-AEA9-9D152AEA2F02}" type="presOf" srcId="{011F7A73-DBB1-4EC8-A52C-BAB12414CDCD}" destId="{79254803-9066-4A22-9340-312892201A52}" srcOrd="0" destOrd="1" presId="urn:microsoft.com/office/officeart/2005/8/layout/bList2"/>
    <dgm:cxn modelId="{1A2F04C2-1336-4542-B157-432EA50E6723}" type="presOf" srcId="{B739A54B-6BF9-495F-B16D-538109B5A0CB}" destId="{53D153F0-C053-4E08-AA7C-CD41C39EC0CB}" srcOrd="1" destOrd="0" presId="urn:microsoft.com/office/officeart/2005/8/layout/bList2"/>
    <dgm:cxn modelId="{B19AE9C6-7244-4392-B820-93506BBC0596}" srcId="{1D9F4E07-4915-40F9-AE6F-620906E7DFF0}" destId="{E78446ED-79AA-4D53-87FD-759DEB20885D}" srcOrd="1" destOrd="0" parTransId="{EC245644-3A1C-42F8-843F-6C6C888FE018}" sibTransId="{86B146F2-6EA7-461C-BEB4-F086E8B38AC3}"/>
    <dgm:cxn modelId="{DB4EE2D7-A753-4240-98EE-63B952A012FD}" srcId="{E78446ED-79AA-4D53-87FD-759DEB20885D}" destId="{B8C4A970-3637-464E-B09C-7261DBE607E4}" srcOrd="3" destOrd="0" parTransId="{684755CF-A3DF-42B3-8EDC-6524C2185CFD}" sibTransId="{3F91E29F-5C08-4FB1-B1C5-D4833D70C37A}"/>
    <dgm:cxn modelId="{2FA945DE-3CDC-467B-B3EE-9F2D64CD3254}" srcId="{5B23C509-D7A6-4AAC-ACC9-66DE099C978E}" destId="{440F70C2-24A7-49DF-B1E9-9CC5A2391FF9}" srcOrd="1" destOrd="0" parTransId="{4EB9B899-C758-4416-A5E2-269131FFF438}" sibTransId="{998BA1FB-DED5-4B10-8A63-39DBE1335AF1}"/>
    <dgm:cxn modelId="{43B354EB-6DC0-4754-9CD0-F077EC2FECB9}" type="presOf" srcId="{E78446ED-79AA-4D53-87FD-759DEB20885D}" destId="{69E8865B-D139-4F7F-9A71-A6F2AEBDC9AE}" srcOrd="1" destOrd="0" presId="urn:microsoft.com/office/officeart/2005/8/layout/bList2"/>
    <dgm:cxn modelId="{9B595CED-835C-47DA-9194-A38F7550C401}" srcId="{E78446ED-79AA-4D53-87FD-759DEB20885D}" destId="{17952B5F-F62A-4C17-874A-51B5C3136508}" srcOrd="4" destOrd="0" parTransId="{525416CA-38C8-4C74-B421-12E81E2FB411}" sibTransId="{74002B7E-01A8-4C89-9757-C1FB6BE12B9B}"/>
    <dgm:cxn modelId="{6873F5F3-3DF0-4112-A82E-F066A03A5A37}" type="presOf" srcId="{5B23C509-D7A6-4AAC-ACC9-66DE099C978E}" destId="{6A3D30A8-BC49-4083-905E-4B72436AC205}" srcOrd="1" destOrd="0" presId="urn:microsoft.com/office/officeart/2005/8/layout/bList2"/>
    <dgm:cxn modelId="{32981BFE-4AA7-4B29-B0A1-487D59121284}" type="presOf" srcId="{6CD45652-134E-4D8A-AF3D-55EAA91D879A}" destId="{79254803-9066-4A22-9340-312892201A52}" srcOrd="0" destOrd="0" presId="urn:microsoft.com/office/officeart/2005/8/layout/bList2"/>
    <dgm:cxn modelId="{8BE2012E-C93C-4258-8818-AFC30284983F}" type="presParOf" srcId="{AD9BB02C-3A61-4F66-9BE6-CAA48E890493}" destId="{A14920A7-4603-4B14-B339-85765373B733}" srcOrd="0" destOrd="0" presId="urn:microsoft.com/office/officeart/2005/8/layout/bList2"/>
    <dgm:cxn modelId="{782CFAC6-6290-463F-BEF5-4965ECC9599E}" type="presParOf" srcId="{A14920A7-4603-4B14-B339-85765373B733}" destId="{06F00D89-91D6-4F83-9F6A-BA4DF0505F1D}" srcOrd="0" destOrd="0" presId="urn:microsoft.com/office/officeart/2005/8/layout/bList2"/>
    <dgm:cxn modelId="{1DE112C6-B402-4736-8B58-E24BA5459219}" type="presParOf" srcId="{A14920A7-4603-4B14-B339-85765373B733}" destId="{369F7CEB-3C8A-4BE8-8697-CF4AB0A8B320}" srcOrd="1" destOrd="0" presId="urn:microsoft.com/office/officeart/2005/8/layout/bList2"/>
    <dgm:cxn modelId="{B6B321FA-9852-432B-8F08-FD488E42C487}" type="presParOf" srcId="{A14920A7-4603-4B14-B339-85765373B733}" destId="{53D153F0-C053-4E08-AA7C-CD41C39EC0CB}" srcOrd="2" destOrd="0" presId="urn:microsoft.com/office/officeart/2005/8/layout/bList2"/>
    <dgm:cxn modelId="{F092EB97-2E56-4C0C-BF5F-9358B034E132}" type="presParOf" srcId="{A14920A7-4603-4B14-B339-85765373B733}" destId="{FCB86A22-36A5-4447-9B6A-E094EEC1D61B}" srcOrd="3" destOrd="0" presId="urn:microsoft.com/office/officeart/2005/8/layout/bList2"/>
    <dgm:cxn modelId="{BA624527-C96B-49AA-AC97-CF07A8D0BD71}" type="presParOf" srcId="{AD9BB02C-3A61-4F66-9BE6-CAA48E890493}" destId="{3E7A7912-ED88-4845-A83F-6ACFE85CBB7B}" srcOrd="1" destOrd="0" presId="urn:microsoft.com/office/officeart/2005/8/layout/bList2"/>
    <dgm:cxn modelId="{5273A120-117A-4E9D-A49E-75534082A253}" type="presParOf" srcId="{AD9BB02C-3A61-4F66-9BE6-CAA48E890493}" destId="{9D1FEAD9-9C7B-458A-96CF-5C0B4BDF70C6}" srcOrd="2" destOrd="0" presId="urn:microsoft.com/office/officeart/2005/8/layout/bList2"/>
    <dgm:cxn modelId="{BA96E774-A9CB-4524-A927-69142B961C3C}" type="presParOf" srcId="{9D1FEAD9-9C7B-458A-96CF-5C0B4BDF70C6}" destId="{79254803-9066-4A22-9340-312892201A52}" srcOrd="0" destOrd="0" presId="urn:microsoft.com/office/officeart/2005/8/layout/bList2"/>
    <dgm:cxn modelId="{048359E8-4DC3-43F3-8A2C-CEA62775DB40}" type="presParOf" srcId="{9D1FEAD9-9C7B-458A-96CF-5C0B4BDF70C6}" destId="{21502250-39E5-48E5-BB8F-D5AC02E42622}" srcOrd="1" destOrd="0" presId="urn:microsoft.com/office/officeart/2005/8/layout/bList2"/>
    <dgm:cxn modelId="{A7FEFBDC-428B-4E65-8B80-7A11D3737772}" type="presParOf" srcId="{9D1FEAD9-9C7B-458A-96CF-5C0B4BDF70C6}" destId="{69E8865B-D139-4F7F-9A71-A6F2AEBDC9AE}" srcOrd="2" destOrd="0" presId="urn:microsoft.com/office/officeart/2005/8/layout/bList2"/>
    <dgm:cxn modelId="{FBBE7834-8F0F-4613-AEC1-7AA0715CFA2A}" type="presParOf" srcId="{9D1FEAD9-9C7B-458A-96CF-5C0B4BDF70C6}" destId="{AAC1954F-1807-442A-80CD-442F04A17C9E}" srcOrd="3" destOrd="0" presId="urn:microsoft.com/office/officeart/2005/8/layout/bList2"/>
    <dgm:cxn modelId="{5EE09E25-4559-46E0-8A8B-B4F1A86D819D}" type="presParOf" srcId="{AD9BB02C-3A61-4F66-9BE6-CAA48E890493}" destId="{C79A42C0-88AC-4721-9D1B-5C32D3E90870}" srcOrd="3" destOrd="0" presId="urn:microsoft.com/office/officeart/2005/8/layout/bList2"/>
    <dgm:cxn modelId="{5AE9AA6F-AAB9-4175-816C-EC605A4F0946}" type="presParOf" srcId="{AD9BB02C-3A61-4F66-9BE6-CAA48E890493}" destId="{C715201E-90A9-4A14-8985-843A134EF2AA}" srcOrd="4" destOrd="0" presId="urn:microsoft.com/office/officeart/2005/8/layout/bList2"/>
    <dgm:cxn modelId="{49501D56-589E-4992-9F8B-E64B676C5577}" type="presParOf" srcId="{C715201E-90A9-4A14-8985-843A134EF2AA}" destId="{314A37BB-7C0C-4E83-8F25-C7E0D2AD60C0}" srcOrd="0" destOrd="0" presId="urn:microsoft.com/office/officeart/2005/8/layout/bList2"/>
    <dgm:cxn modelId="{6DA39A9A-2FAC-4895-8197-3D0F6A322EC2}" type="presParOf" srcId="{C715201E-90A9-4A14-8985-843A134EF2AA}" destId="{33B9440C-ADDE-4D7D-873E-EA5301726FF3}" srcOrd="1" destOrd="0" presId="urn:microsoft.com/office/officeart/2005/8/layout/bList2"/>
    <dgm:cxn modelId="{D4309C80-01DB-46B6-99BC-AA593251174F}" type="presParOf" srcId="{C715201E-90A9-4A14-8985-843A134EF2AA}" destId="{6A3D30A8-BC49-4083-905E-4B72436AC205}" srcOrd="2" destOrd="0" presId="urn:microsoft.com/office/officeart/2005/8/layout/bList2"/>
    <dgm:cxn modelId="{F6B9A445-B437-4D76-B377-774498E59AA4}" type="presParOf" srcId="{C715201E-90A9-4A14-8985-843A134EF2AA}" destId="{C0419F06-E0A6-40AF-891B-E57A07AB9F5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90BC7-4594-42B8-BB7A-8BC24B2E671F}">
      <dsp:nvSpPr>
        <dsp:cNvPr id="0" name=""/>
        <dsp:cNvSpPr/>
      </dsp:nvSpPr>
      <dsp:spPr>
        <a:xfrm>
          <a:off x="597862" y="719616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E1A2B-B882-4110-B10B-D37D2772932E}">
      <dsp:nvSpPr>
        <dsp:cNvPr id="0" name=""/>
        <dsp:cNvSpPr/>
      </dsp:nvSpPr>
      <dsp:spPr>
        <a:xfrm>
          <a:off x="831862" y="95361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47C0A-5750-4E5E-84F1-5FD82189875D}">
      <dsp:nvSpPr>
        <dsp:cNvPr id="0" name=""/>
        <dsp:cNvSpPr/>
      </dsp:nvSpPr>
      <dsp:spPr>
        <a:xfrm>
          <a:off x="246862" y="215961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Low Cost</a:t>
          </a:r>
        </a:p>
      </dsp:txBody>
      <dsp:txXfrm>
        <a:off x="246862" y="2159617"/>
        <a:ext cx="1800000" cy="720000"/>
      </dsp:txXfrm>
    </dsp:sp>
    <dsp:sp modelId="{E586C21A-2B2C-4BEE-A75C-DF7F5B7A2F15}">
      <dsp:nvSpPr>
        <dsp:cNvPr id="0" name=""/>
        <dsp:cNvSpPr/>
      </dsp:nvSpPr>
      <dsp:spPr>
        <a:xfrm>
          <a:off x="2712862" y="719616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38D4C-F978-46FA-88AF-7D8AC29DC2CC}">
      <dsp:nvSpPr>
        <dsp:cNvPr id="0" name=""/>
        <dsp:cNvSpPr/>
      </dsp:nvSpPr>
      <dsp:spPr>
        <a:xfrm>
          <a:off x="2946862" y="95361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57879-171C-4549-B52F-BA15E4F20FE7}">
      <dsp:nvSpPr>
        <dsp:cNvPr id="0" name=""/>
        <dsp:cNvSpPr/>
      </dsp:nvSpPr>
      <dsp:spPr>
        <a:xfrm>
          <a:off x="2361862" y="215961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Secure</a:t>
          </a:r>
        </a:p>
      </dsp:txBody>
      <dsp:txXfrm>
        <a:off x="2361862" y="2159617"/>
        <a:ext cx="1800000" cy="720000"/>
      </dsp:txXfrm>
    </dsp:sp>
    <dsp:sp modelId="{C364EE29-3285-4E32-AAC9-C7BCB5038808}">
      <dsp:nvSpPr>
        <dsp:cNvPr id="0" name=""/>
        <dsp:cNvSpPr/>
      </dsp:nvSpPr>
      <dsp:spPr>
        <a:xfrm>
          <a:off x="4827862" y="719616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0B7A44-D128-4602-A25F-D6D817A3DF66}">
      <dsp:nvSpPr>
        <dsp:cNvPr id="0" name=""/>
        <dsp:cNvSpPr/>
      </dsp:nvSpPr>
      <dsp:spPr>
        <a:xfrm>
          <a:off x="5061862" y="95361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053AB-8935-4960-81CD-96EC49823616}">
      <dsp:nvSpPr>
        <dsp:cNvPr id="0" name=""/>
        <dsp:cNvSpPr/>
      </dsp:nvSpPr>
      <dsp:spPr>
        <a:xfrm>
          <a:off x="4476862" y="215961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/>
            <a:t>Stable</a:t>
          </a:r>
        </a:p>
      </dsp:txBody>
      <dsp:txXfrm>
        <a:off x="4476862" y="2159617"/>
        <a:ext cx="1800000" cy="720000"/>
      </dsp:txXfrm>
    </dsp:sp>
    <dsp:sp modelId="{E85C73E8-ACA8-4D3C-B884-9BC84325A53E}">
      <dsp:nvSpPr>
        <dsp:cNvPr id="0" name=""/>
        <dsp:cNvSpPr/>
      </dsp:nvSpPr>
      <dsp:spPr>
        <a:xfrm>
          <a:off x="6942862" y="719616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0355A-D91B-4DEC-BC63-986A49BF7955}">
      <dsp:nvSpPr>
        <dsp:cNvPr id="0" name=""/>
        <dsp:cNvSpPr/>
      </dsp:nvSpPr>
      <dsp:spPr>
        <a:xfrm>
          <a:off x="7176862" y="95361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2C3B42-F18C-4BF5-927A-6714C77C861E}">
      <dsp:nvSpPr>
        <dsp:cNvPr id="0" name=""/>
        <dsp:cNvSpPr/>
      </dsp:nvSpPr>
      <dsp:spPr>
        <a:xfrm>
          <a:off x="6591862" y="215961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Large Support community</a:t>
          </a:r>
        </a:p>
      </dsp:txBody>
      <dsp:txXfrm>
        <a:off x="6591862" y="2159617"/>
        <a:ext cx="1800000" cy="720000"/>
      </dsp:txXfrm>
    </dsp:sp>
    <dsp:sp modelId="{C761D712-EFEB-4670-AAB4-3454F91835B6}">
      <dsp:nvSpPr>
        <dsp:cNvPr id="0" name=""/>
        <dsp:cNvSpPr/>
      </dsp:nvSpPr>
      <dsp:spPr>
        <a:xfrm>
          <a:off x="9057862" y="719616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F95D89-49AE-4568-BC86-E310BFAE216A}">
      <dsp:nvSpPr>
        <dsp:cNvPr id="0" name=""/>
        <dsp:cNvSpPr/>
      </dsp:nvSpPr>
      <dsp:spPr>
        <a:xfrm>
          <a:off x="9291862" y="953616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4E81DE-14C0-4D76-A610-98F8EFB5F822}">
      <dsp:nvSpPr>
        <dsp:cNvPr id="0" name=""/>
        <dsp:cNvSpPr/>
      </dsp:nvSpPr>
      <dsp:spPr>
        <a:xfrm>
          <a:off x="8706862" y="2159617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dirty="0"/>
            <a:t>Compatible with most hardware</a:t>
          </a:r>
        </a:p>
      </dsp:txBody>
      <dsp:txXfrm>
        <a:off x="8706862" y="2159617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4539A-6352-46D1-97B8-795D02BB5BE7}">
      <dsp:nvSpPr>
        <dsp:cNvPr id="0" name=""/>
        <dsp:cNvSpPr/>
      </dsp:nvSpPr>
      <dsp:spPr>
        <a:xfrm>
          <a:off x="2479" y="117483"/>
          <a:ext cx="241707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 Security</a:t>
          </a:r>
          <a:endParaRPr lang="en-US" sz="2000" b="1" kern="1200" dirty="0"/>
        </a:p>
      </dsp:txBody>
      <dsp:txXfrm>
        <a:off x="2479" y="117483"/>
        <a:ext cx="2417074" cy="576000"/>
      </dsp:txXfrm>
    </dsp:sp>
    <dsp:sp modelId="{FB969525-8A63-4630-8728-EB2EDD4A2C6B}">
      <dsp:nvSpPr>
        <dsp:cNvPr id="0" name=""/>
        <dsp:cNvSpPr/>
      </dsp:nvSpPr>
      <dsp:spPr>
        <a:xfrm>
          <a:off x="2479" y="693483"/>
          <a:ext cx="2417074" cy="39896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Calibri Light" panose="020F0302020204030204"/>
            </a:rPr>
            <a:t>Is based off highly secure and stable Linux Distributions</a:t>
          </a:r>
          <a:endParaRPr lang="en-US" sz="2000" kern="1200" dirty="0"/>
        </a:p>
      </dsp:txBody>
      <dsp:txXfrm>
        <a:off x="2479" y="693483"/>
        <a:ext cx="2417074" cy="3989632"/>
      </dsp:txXfrm>
    </dsp:sp>
    <dsp:sp modelId="{95480FD8-0062-40EE-8EEF-AD5E4FF464BD}">
      <dsp:nvSpPr>
        <dsp:cNvPr id="0" name=""/>
        <dsp:cNvSpPr/>
      </dsp:nvSpPr>
      <dsp:spPr>
        <a:xfrm>
          <a:off x="2757944" y="117483"/>
          <a:ext cx="241707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Calibri Light" panose="020F0302020204030204"/>
            </a:rPr>
            <a:t> Support</a:t>
          </a:r>
          <a:endParaRPr lang="en-US" sz="2000" b="1" kern="1200" dirty="0"/>
        </a:p>
      </dsp:txBody>
      <dsp:txXfrm>
        <a:off x="2757944" y="117483"/>
        <a:ext cx="2417074" cy="576000"/>
      </dsp:txXfrm>
    </dsp:sp>
    <dsp:sp modelId="{8C17006F-9873-4ECF-B26C-68944DD60865}">
      <dsp:nvSpPr>
        <dsp:cNvPr id="0" name=""/>
        <dsp:cNvSpPr/>
      </dsp:nvSpPr>
      <dsp:spPr>
        <a:xfrm>
          <a:off x="2757944" y="693483"/>
          <a:ext cx="2417074" cy="39896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Calibri Light" panose="020F0302020204030204"/>
            </a:rPr>
            <a:t>Effective Software Management</a:t>
          </a:r>
          <a:endParaRPr lang="en-US" sz="2000" kern="1200" dirty="0"/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Long Term Support</a:t>
          </a:r>
        </a:p>
      </dsp:txBody>
      <dsp:txXfrm>
        <a:off x="2757944" y="693483"/>
        <a:ext cx="2417074" cy="3989632"/>
      </dsp:txXfrm>
    </dsp:sp>
    <dsp:sp modelId="{726D3921-9E58-4503-A311-EA3485D2444A}">
      <dsp:nvSpPr>
        <dsp:cNvPr id="0" name=""/>
        <dsp:cNvSpPr/>
      </dsp:nvSpPr>
      <dsp:spPr>
        <a:xfrm>
          <a:off x="5513409" y="117483"/>
          <a:ext cx="2417074" cy="576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latin typeface="Calibri Light" panose="020F0302020204030204"/>
            </a:rPr>
            <a:t>Suitability</a:t>
          </a:r>
        </a:p>
      </dsp:txBody>
      <dsp:txXfrm>
        <a:off x="5513409" y="117483"/>
        <a:ext cx="2417074" cy="576000"/>
      </dsp:txXfrm>
    </dsp:sp>
    <dsp:sp modelId="{E33E5C0E-7625-4FCE-A562-DB05626CB103}">
      <dsp:nvSpPr>
        <dsp:cNvPr id="0" name=""/>
        <dsp:cNvSpPr/>
      </dsp:nvSpPr>
      <dsp:spPr>
        <a:xfrm>
          <a:off x="5513409" y="693483"/>
          <a:ext cx="2417074" cy="39896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Calibri Light" panose="020F0302020204030204"/>
            </a:rPr>
            <a:t>Has a Graphical User Interface (GUI) that is similar to Windows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Works well with older hardware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Compatible with open-source and proprietary software including Windows and Mac Software</a:t>
          </a:r>
        </a:p>
      </dsp:txBody>
      <dsp:txXfrm>
        <a:off x="5513409" y="693483"/>
        <a:ext cx="2417074" cy="39896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4539A-6352-46D1-97B8-795D02BB5BE7}">
      <dsp:nvSpPr>
        <dsp:cNvPr id="0" name=""/>
        <dsp:cNvSpPr/>
      </dsp:nvSpPr>
      <dsp:spPr>
        <a:xfrm>
          <a:off x="2479" y="30240"/>
          <a:ext cx="2417074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 Light" panose="020F0302020204030204"/>
            </a:rPr>
            <a:t> Security</a:t>
          </a:r>
          <a:endParaRPr lang="en-US" sz="2200" b="1" kern="1200" dirty="0"/>
        </a:p>
      </dsp:txBody>
      <dsp:txXfrm>
        <a:off x="2479" y="30240"/>
        <a:ext cx="2417074" cy="633600"/>
      </dsp:txXfrm>
    </dsp:sp>
    <dsp:sp modelId="{FB969525-8A63-4630-8728-EB2EDD4A2C6B}">
      <dsp:nvSpPr>
        <dsp:cNvPr id="0" name=""/>
        <dsp:cNvSpPr/>
      </dsp:nvSpPr>
      <dsp:spPr>
        <a:xfrm>
          <a:off x="2479" y="663840"/>
          <a:ext cx="2417074" cy="4106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Calibri Light" panose="020F0302020204030204"/>
            </a:rPr>
            <a:t>Widely known for stability and security for over 20 years</a:t>
          </a:r>
          <a:endParaRPr lang="en-US" sz="2200" kern="1200" dirty="0"/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Security Audit team actively looks for security bugs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Participates in security standardization efforts</a:t>
          </a:r>
        </a:p>
      </dsp:txBody>
      <dsp:txXfrm>
        <a:off x="2479" y="663840"/>
        <a:ext cx="2417074" cy="4106520"/>
      </dsp:txXfrm>
    </dsp:sp>
    <dsp:sp modelId="{95480FD8-0062-40EE-8EEF-AD5E4FF464BD}">
      <dsp:nvSpPr>
        <dsp:cNvPr id="0" name=""/>
        <dsp:cNvSpPr/>
      </dsp:nvSpPr>
      <dsp:spPr>
        <a:xfrm>
          <a:off x="2757944" y="30240"/>
          <a:ext cx="2417074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libri Light" panose="020F0302020204030204"/>
            </a:rPr>
            <a:t> Support</a:t>
          </a:r>
          <a:endParaRPr lang="en-US" sz="2200" b="1" kern="1200" dirty="0"/>
        </a:p>
      </dsp:txBody>
      <dsp:txXfrm>
        <a:off x="2757944" y="30240"/>
        <a:ext cx="2417074" cy="633600"/>
      </dsp:txXfrm>
    </dsp:sp>
    <dsp:sp modelId="{8C17006F-9873-4ECF-B26C-68944DD60865}">
      <dsp:nvSpPr>
        <dsp:cNvPr id="0" name=""/>
        <dsp:cNvSpPr/>
      </dsp:nvSpPr>
      <dsp:spPr>
        <a:xfrm>
          <a:off x="2757944" y="663840"/>
          <a:ext cx="2417074" cy="4106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The seed/base of many other Linux Distributions, including Mint</a:t>
          </a:r>
        </a:p>
        <a:p>
          <a:pPr marL="228600" lvl="1" indent="-228600" algn="l" defTabSz="9779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Provides Long Term Support</a:t>
          </a:r>
        </a:p>
      </dsp:txBody>
      <dsp:txXfrm>
        <a:off x="2757944" y="663840"/>
        <a:ext cx="2417074" cy="4106520"/>
      </dsp:txXfrm>
    </dsp:sp>
    <dsp:sp modelId="{726D3921-9E58-4503-A311-EA3485D2444A}">
      <dsp:nvSpPr>
        <dsp:cNvPr id="0" name=""/>
        <dsp:cNvSpPr/>
      </dsp:nvSpPr>
      <dsp:spPr>
        <a:xfrm>
          <a:off x="5513409" y="30240"/>
          <a:ext cx="2417074" cy="633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Calibri Light" panose="020F0302020204030204"/>
            </a:rPr>
            <a:t>Suitability</a:t>
          </a:r>
        </a:p>
      </dsp:txBody>
      <dsp:txXfrm>
        <a:off x="5513409" y="30240"/>
        <a:ext cx="2417074" cy="633600"/>
      </dsp:txXfrm>
    </dsp:sp>
    <dsp:sp modelId="{E33E5C0E-7625-4FCE-A562-DB05626CB103}">
      <dsp:nvSpPr>
        <dsp:cNvPr id="0" name=""/>
        <dsp:cNvSpPr/>
      </dsp:nvSpPr>
      <dsp:spPr>
        <a:xfrm>
          <a:off x="5513409" y="663840"/>
          <a:ext cx="2417074" cy="41065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Extensive hardware support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regarded for being easy to maintain</a:t>
          </a:r>
        </a:p>
      </dsp:txBody>
      <dsp:txXfrm>
        <a:off x="5513409" y="663840"/>
        <a:ext cx="2417074" cy="41065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4EB1C-1D38-4855-8F6D-4F67AF8189BF}">
      <dsp:nvSpPr>
        <dsp:cNvPr id="0" name=""/>
        <dsp:cNvSpPr/>
      </dsp:nvSpPr>
      <dsp:spPr>
        <a:xfrm>
          <a:off x="755712" y="5857"/>
          <a:ext cx="5476114" cy="5476114"/>
        </a:xfrm>
        <a:prstGeom prst="circularArrow">
          <a:avLst>
            <a:gd name="adj1" fmla="val 5544"/>
            <a:gd name="adj2" fmla="val 330680"/>
            <a:gd name="adj3" fmla="val 13793078"/>
            <a:gd name="adj4" fmla="val 17375534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B70A78-98CC-4224-B33D-28295B19D97E}">
      <dsp:nvSpPr>
        <dsp:cNvPr id="0" name=""/>
        <dsp:cNvSpPr/>
      </dsp:nvSpPr>
      <dsp:spPr>
        <a:xfrm>
          <a:off x="2221136" y="39098"/>
          <a:ext cx="2545266" cy="1272633"/>
        </a:xfrm>
        <a:prstGeom prst="roundRect">
          <a:avLst/>
        </a:prstGeom>
        <a:gradFill rotWithShape="1">
          <a:gsLst>
            <a:gs pos="0">
              <a:schemeClr val="accent1">
                <a:tint val="97000"/>
                <a:satMod val="100000"/>
                <a:lumMod val="102000"/>
              </a:schemeClr>
            </a:gs>
            <a:gs pos="50000">
              <a:schemeClr val="accent1">
                <a:shade val="100000"/>
                <a:satMod val="100000"/>
                <a:lumMod val="100000"/>
              </a:schemeClr>
            </a:gs>
            <a:gs pos="100000">
              <a:schemeClr val="accent1"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Hardware</a:t>
          </a:r>
        </a:p>
      </dsp:txBody>
      <dsp:txXfrm>
        <a:off x="2283261" y="101223"/>
        <a:ext cx="2421016" cy="1148383"/>
      </dsp:txXfrm>
    </dsp:sp>
    <dsp:sp modelId="{45E502BC-A71F-4E4B-9D46-1E507841E1EB}">
      <dsp:nvSpPr>
        <dsp:cNvPr id="0" name=""/>
        <dsp:cNvSpPr/>
      </dsp:nvSpPr>
      <dsp:spPr>
        <a:xfrm>
          <a:off x="4428329" y="1846114"/>
          <a:ext cx="2545266" cy="1272633"/>
        </a:xfrm>
        <a:prstGeom prst="roundRect">
          <a:avLst/>
        </a:prstGeom>
        <a:gradFill rotWithShape="1">
          <a:gsLst>
            <a:gs pos="0">
              <a:schemeClr val="accent1">
                <a:tint val="97000"/>
                <a:satMod val="100000"/>
                <a:lumMod val="102000"/>
              </a:schemeClr>
            </a:gs>
            <a:gs pos="50000">
              <a:schemeClr val="accent1">
                <a:shade val="100000"/>
                <a:satMod val="100000"/>
                <a:lumMod val="100000"/>
              </a:schemeClr>
            </a:gs>
            <a:gs pos="100000">
              <a:schemeClr val="accent1"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Software</a:t>
          </a:r>
        </a:p>
      </dsp:txBody>
      <dsp:txXfrm>
        <a:off x="4490454" y="1908239"/>
        <a:ext cx="2421016" cy="1148383"/>
      </dsp:txXfrm>
    </dsp:sp>
    <dsp:sp modelId="{8A13F319-6D9C-4EEA-8FE9-C8359A5D3C52}">
      <dsp:nvSpPr>
        <dsp:cNvPr id="0" name=""/>
        <dsp:cNvSpPr/>
      </dsp:nvSpPr>
      <dsp:spPr>
        <a:xfrm>
          <a:off x="3873061" y="4065180"/>
          <a:ext cx="2545266" cy="1272633"/>
        </a:xfrm>
        <a:prstGeom prst="roundRect">
          <a:avLst/>
        </a:prstGeom>
        <a:gradFill rotWithShape="1">
          <a:gsLst>
            <a:gs pos="0">
              <a:schemeClr val="accent1">
                <a:tint val="97000"/>
                <a:satMod val="100000"/>
                <a:lumMod val="102000"/>
              </a:schemeClr>
            </a:gs>
            <a:gs pos="50000">
              <a:schemeClr val="accent1">
                <a:shade val="100000"/>
                <a:satMod val="100000"/>
                <a:lumMod val="100000"/>
              </a:schemeClr>
            </a:gs>
            <a:gs pos="100000">
              <a:schemeClr val="accent1"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Test and Train</a:t>
          </a:r>
        </a:p>
      </dsp:txBody>
      <dsp:txXfrm>
        <a:off x="3935186" y="4127305"/>
        <a:ext cx="2421016" cy="1148383"/>
      </dsp:txXfrm>
    </dsp:sp>
    <dsp:sp modelId="{6751A1EC-7C58-4758-9E00-E936EFD808B9}">
      <dsp:nvSpPr>
        <dsp:cNvPr id="0" name=""/>
        <dsp:cNvSpPr/>
      </dsp:nvSpPr>
      <dsp:spPr>
        <a:xfrm>
          <a:off x="556499" y="4125990"/>
          <a:ext cx="2545266" cy="1272633"/>
        </a:xfrm>
        <a:prstGeom prst="roundRect">
          <a:avLst/>
        </a:prstGeom>
        <a:gradFill rotWithShape="1">
          <a:gsLst>
            <a:gs pos="0">
              <a:schemeClr val="accent1">
                <a:tint val="97000"/>
                <a:satMod val="100000"/>
                <a:lumMod val="102000"/>
              </a:schemeClr>
            </a:gs>
            <a:gs pos="50000">
              <a:schemeClr val="accent1">
                <a:shade val="100000"/>
                <a:satMod val="100000"/>
                <a:lumMod val="100000"/>
              </a:schemeClr>
            </a:gs>
            <a:gs pos="100000">
              <a:schemeClr val="accent1"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Backup</a:t>
          </a:r>
        </a:p>
      </dsp:txBody>
      <dsp:txXfrm>
        <a:off x="618624" y="4188115"/>
        <a:ext cx="2421016" cy="1148383"/>
      </dsp:txXfrm>
    </dsp:sp>
    <dsp:sp modelId="{0DEC7980-0A5D-4A3A-B6FB-48C3591CADC1}">
      <dsp:nvSpPr>
        <dsp:cNvPr id="0" name=""/>
        <dsp:cNvSpPr/>
      </dsp:nvSpPr>
      <dsp:spPr>
        <a:xfrm>
          <a:off x="0" y="2008944"/>
          <a:ext cx="2545266" cy="1272633"/>
        </a:xfrm>
        <a:prstGeom prst="roundRect">
          <a:avLst/>
        </a:prstGeom>
        <a:gradFill rotWithShape="1">
          <a:gsLst>
            <a:gs pos="0">
              <a:schemeClr val="accent1">
                <a:tint val="97000"/>
                <a:satMod val="100000"/>
                <a:lumMod val="102000"/>
              </a:schemeClr>
            </a:gs>
            <a:gs pos="50000">
              <a:schemeClr val="accent1">
                <a:shade val="100000"/>
                <a:satMod val="100000"/>
                <a:lumMod val="100000"/>
              </a:schemeClr>
            </a:gs>
            <a:gs pos="100000">
              <a:schemeClr val="accent1"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Pilot</a:t>
          </a:r>
        </a:p>
      </dsp:txBody>
      <dsp:txXfrm>
        <a:off x="62125" y="2071069"/>
        <a:ext cx="2421016" cy="11483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F00D89-91D6-4F83-9F6A-BA4DF0505F1D}">
      <dsp:nvSpPr>
        <dsp:cNvPr id="0" name=""/>
        <dsp:cNvSpPr/>
      </dsp:nvSpPr>
      <dsp:spPr>
        <a:xfrm>
          <a:off x="998510" y="2699"/>
          <a:ext cx="2237729" cy="16704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72390" rIns="24130" bIns="2413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Samba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OwnCloud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SyncThing</a:t>
          </a:r>
          <a:endParaRPr lang="en-US" sz="1900" kern="1200" dirty="0"/>
        </a:p>
      </dsp:txBody>
      <dsp:txXfrm>
        <a:off x="1037650" y="41839"/>
        <a:ext cx="2159449" cy="1631277"/>
      </dsp:txXfrm>
    </dsp:sp>
    <dsp:sp modelId="{53D153F0-C053-4E08-AA7C-CD41C39EC0CB}">
      <dsp:nvSpPr>
        <dsp:cNvPr id="0" name=""/>
        <dsp:cNvSpPr/>
      </dsp:nvSpPr>
      <dsp:spPr>
        <a:xfrm>
          <a:off x="998510" y="1673117"/>
          <a:ext cx="2237729" cy="7182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File Sharing</a:t>
          </a:r>
        </a:p>
      </dsp:txBody>
      <dsp:txXfrm>
        <a:off x="998510" y="1673117"/>
        <a:ext cx="1575865" cy="718279"/>
      </dsp:txXfrm>
    </dsp:sp>
    <dsp:sp modelId="{FCB86A22-36A5-4447-9B6A-E094EEC1D61B}">
      <dsp:nvSpPr>
        <dsp:cNvPr id="0" name=""/>
        <dsp:cNvSpPr/>
      </dsp:nvSpPr>
      <dsp:spPr>
        <a:xfrm>
          <a:off x="2637677" y="1787209"/>
          <a:ext cx="783205" cy="78320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54803-9066-4A22-9340-312892201A52}">
      <dsp:nvSpPr>
        <dsp:cNvPr id="0" name=""/>
        <dsp:cNvSpPr/>
      </dsp:nvSpPr>
      <dsp:spPr>
        <a:xfrm>
          <a:off x="3614917" y="2699"/>
          <a:ext cx="2237729" cy="16704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72390" rIns="24130" bIns="2413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Wine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Libre Office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Apache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ZenMap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3654057" y="41839"/>
        <a:ext cx="2159449" cy="1631277"/>
      </dsp:txXfrm>
    </dsp:sp>
    <dsp:sp modelId="{69E8865B-D139-4F7F-9A71-A6F2AEBDC9AE}">
      <dsp:nvSpPr>
        <dsp:cNvPr id="0" name=""/>
        <dsp:cNvSpPr/>
      </dsp:nvSpPr>
      <dsp:spPr>
        <a:xfrm>
          <a:off x="3614917" y="1673117"/>
          <a:ext cx="2237729" cy="7182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Services</a:t>
          </a:r>
        </a:p>
      </dsp:txBody>
      <dsp:txXfrm>
        <a:off x="3614917" y="1673117"/>
        <a:ext cx="1575865" cy="718279"/>
      </dsp:txXfrm>
    </dsp:sp>
    <dsp:sp modelId="{AAC1954F-1807-442A-80CD-442F04A17C9E}">
      <dsp:nvSpPr>
        <dsp:cNvPr id="0" name=""/>
        <dsp:cNvSpPr/>
      </dsp:nvSpPr>
      <dsp:spPr>
        <a:xfrm>
          <a:off x="5254084" y="1787209"/>
          <a:ext cx="783205" cy="78320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4A37BB-7C0C-4E83-8F25-C7E0D2AD60C0}">
      <dsp:nvSpPr>
        <dsp:cNvPr id="0" name=""/>
        <dsp:cNvSpPr/>
      </dsp:nvSpPr>
      <dsp:spPr>
        <a:xfrm>
          <a:off x="2306713" y="2958319"/>
          <a:ext cx="2237729" cy="1670417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72390" rIns="24130" bIns="2413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Samba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CUPS</a:t>
          </a:r>
        </a:p>
      </dsp:txBody>
      <dsp:txXfrm>
        <a:off x="2345853" y="2997459"/>
        <a:ext cx="2159449" cy="1631277"/>
      </dsp:txXfrm>
    </dsp:sp>
    <dsp:sp modelId="{6A3D30A8-BC49-4083-905E-4B72436AC205}">
      <dsp:nvSpPr>
        <dsp:cNvPr id="0" name=""/>
        <dsp:cNvSpPr/>
      </dsp:nvSpPr>
      <dsp:spPr>
        <a:xfrm>
          <a:off x="2306713" y="4628737"/>
          <a:ext cx="2237729" cy="7182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0" rIns="31750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Printing</a:t>
          </a:r>
        </a:p>
      </dsp:txBody>
      <dsp:txXfrm>
        <a:off x="2306713" y="4628737"/>
        <a:ext cx="1575865" cy="718279"/>
      </dsp:txXfrm>
    </dsp:sp>
    <dsp:sp modelId="{C0419F06-E0A6-40AF-891B-E57A07AB9F53}">
      <dsp:nvSpPr>
        <dsp:cNvPr id="0" name=""/>
        <dsp:cNvSpPr/>
      </dsp:nvSpPr>
      <dsp:spPr>
        <a:xfrm>
          <a:off x="3945881" y="4742829"/>
          <a:ext cx="783205" cy="78320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528A3-1E8F-4FC5-93A9-AEB7ECE25875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7CF9D-27D4-4FA3-B0CD-928819FBC5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7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i="1" dirty="0"/>
              <a:t>Good afternoon, I’m &lt;insert name here&gt; of Go2Linux.</a:t>
            </a:r>
          </a:p>
          <a:p>
            <a:endParaRPr lang="en-US" sz="2000" i="1" dirty="0"/>
          </a:p>
          <a:p>
            <a:r>
              <a:rPr lang="en-US" sz="2000" i="1" dirty="0"/>
              <a:t>Today, I’ll be narrating my proposal for Faster Computing.</a:t>
            </a:r>
          </a:p>
          <a:p>
            <a:endParaRPr lang="en-US" sz="2000" i="1" dirty="0"/>
          </a:p>
          <a:p>
            <a:r>
              <a:rPr lang="en-US" sz="2000" i="1" dirty="0"/>
              <a:t>I’ll present my recommendations for migrating Faster Computing to Linux.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24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502381"/>
          </a:xfrm>
        </p:spPr>
        <p:txBody>
          <a:bodyPr/>
          <a:lstStyle/>
          <a:p>
            <a:r>
              <a:rPr lang="en-US" i="1" dirty="0"/>
              <a:t> There are a number of benefits for Faster Computing in migrating to Linux, to include:</a:t>
            </a:r>
          </a:p>
          <a:p>
            <a:endParaRPr lang="en-US" i="1" dirty="0"/>
          </a:p>
          <a:p>
            <a:r>
              <a:rPr lang="en-US" i="1" dirty="0"/>
              <a:t>- Justification #1 </a:t>
            </a:r>
            <a:r>
              <a:rPr lang="en-US" i="1" dirty="0">
                <a:solidFill>
                  <a:srgbClr val="FF0000"/>
                </a:solidFill>
              </a:rPr>
              <a:t>[1]</a:t>
            </a:r>
            <a:r>
              <a:rPr lang="en-US" i="1" dirty="0"/>
              <a:t>; </a:t>
            </a:r>
          </a:p>
          <a:p>
            <a:endParaRPr lang="en-US" i="1" dirty="0"/>
          </a:p>
          <a:p>
            <a:r>
              <a:rPr lang="en-US" i="1" dirty="0"/>
              <a:t>- Justification #1; </a:t>
            </a:r>
          </a:p>
          <a:p>
            <a:endParaRPr lang="en-US" i="1" dirty="0"/>
          </a:p>
          <a:p>
            <a:r>
              <a:rPr lang="en-US" i="1" dirty="0"/>
              <a:t>- Justification #3; </a:t>
            </a:r>
          </a:p>
          <a:p>
            <a:endParaRPr lang="en-US" i="1" dirty="0"/>
          </a:p>
          <a:p>
            <a:r>
              <a:rPr lang="en-US" i="1" dirty="0"/>
              <a:t>- Justification #4 </a:t>
            </a:r>
            <a:r>
              <a:rPr lang="en-US" i="1" dirty="0">
                <a:solidFill>
                  <a:srgbClr val="FF0000"/>
                </a:solidFill>
              </a:rPr>
              <a:t>[2]</a:t>
            </a:r>
            <a:r>
              <a:rPr lang="en-US" i="1" dirty="0"/>
              <a:t>; </a:t>
            </a:r>
          </a:p>
          <a:p>
            <a:endParaRPr lang="en-US" i="1" dirty="0"/>
          </a:p>
          <a:p>
            <a:r>
              <a:rPr lang="en-US" i="1" dirty="0"/>
              <a:t>&lt;Enter additional verbiage as needed&gt;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23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284663"/>
          </a:xfrm>
        </p:spPr>
        <p:txBody>
          <a:bodyPr/>
          <a:lstStyle/>
          <a:p>
            <a:r>
              <a:rPr lang="en-US" i="1" dirty="0"/>
              <a:t>Go2Linux recommends &lt;enter distro here&gt; for Faster Computing. &lt;Enter distro here&gt; is a &lt;enter verbiage here&gt;.</a:t>
            </a:r>
          </a:p>
          <a:p>
            <a:r>
              <a:rPr lang="en-US" i="1" dirty="0"/>
              <a:t>Be specific on the version of Linux (e.g., Ubuntu, Mint, </a:t>
            </a:r>
            <a:r>
              <a:rPr lang="en-US" i="1" dirty="0" err="1"/>
              <a:t>Zorin</a:t>
            </a:r>
            <a:r>
              <a:rPr lang="en-US" i="1" dirty="0"/>
              <a:t>, </a:t>
            </a:r>
            <a:r>
              <a:rPr lang="en-US" i="1" dirty="0" err="1"/>
              <a:t>Redhat</a:t>
            </a:r>
            <a:r>
              <a:rPr lang="en-US" i="1" dirty="0"/>
              <a:t>, CentOS, Kali) and give specific reasons for your choice (e.g., security features, support, updates, user interface).</a:t>
            </a:r>
          </a:p>
          <a:p>
            <a:endParaRPr lang="en-US" i="1" dirty="0"/>
          </a:p>
          <a:p>
            <a:r>
              <a:rPr lang="en-US" i="1" dirty="0"/>
              <a:t>Support &lt;enter verbiage here&gt;.</a:t>
            </a:r>
          </a:p>
          <a:p>
            <a:endParaRPr lang="en-US" i="1" dirty="0"/>
          </a:p>
          <a:p>
            <a:r>
              <a:rPr lang="en-US" i="1" dirty="0"/>
              <a:t>Suitability &lt;enter verbiage here&gt;.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3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Typical GUI installation of &lt;enter distro here&gt; showing &lt;enter application here&gt; and the &lt;enter application here&gt;.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66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Typical GUI installation of &lt;enter distro here&gt; showing &lt;enter application here&gt; and the &lt;enter application here&gt;.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60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Explain your migration methodology. This is only an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92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49"/>
            <a:ext cx="5486400" cy="4186497"/>
          </a:xfrm>
        </p:spPr>
        <p:txBody>
          <a:bodyPr/>
          <a:lstStyle/>
          <a:p>
            <a:r>
              <a:rPr lang="en-US" i="1" dirty="0"/>
              <a:t>What tools are available on Linux for the servers to provide file sharing, Linux services, and printing? (e.g., Apache/Nginx, Samba, CUPS, SSH/SCP). </a:t>
            </a:r>
          </a:p>
          <a:p>
            <a:endParaRPr lang="en-US" i="1" dirty="0"/>
          </a:p>
          <a:p>
            <a:r>
              <a:rPr lang="en-US" i="1" dirty="0"/>
              <a:t>Ensure you identify what the functions/services are used for (e.g., Samba is used for file sharing).</a:t>
            </a:r>
          </a:p>
          <a:p>
            <a:endParaRPr lang="en-US" i="1" dirty="0"/>
          </a:p>
          <a:p>
            <a:r>
              <a:rPr lang="en-US" i="1" dirty="0"/>
              <a:t>Discuss the tools that can be used on Linux servers, identify the functions, and explain what those functions are used for.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65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In summary, my proposal has demonstrated why Faster Computing should migrate existing computers to &lt;enter Distro here&gt;.</a:t>
            </a:r>
          </a:p>
          <a:p>
            <a:endParaRPr lang="en-US" i="1" dirty="0"/>
          </a:p>
          <a:p>
            <a:r>
              <a:rPr lang="en-US" i="1" dirty="0"/>
              <a:t>Summarize your main points. It’s your last opportunity to connect with your client. </a:t>
            </a:r>
          </a:p>
          <a:p>
            <a:r>
              <a:rPr lang="en-US" i="1" dirty="0"/>
              <a:t>Why should the company should adopt Linux? Why did you recommend the distro you chose?</a:t>
            </a:r>
          </a:p>
          <a:p>
            <a:r>
              <a:rPr lang="en-US" i="1" dirty="0"/>
              <a:t>Will hardware upgrades be required?</a:t>
            </a:r>
          </a:p>
          <a:p>
            <a:r>
              <a:rPr lang="en-US" i="1" dirty="0"/>
              <a:t>How will the migration work?</a:t>
            </a:r>
          </a:p>
          <a:p>
            <a:r>
              <a:rPr lang="en-US" i="1" dirty="0"/>
              <a:t>Is the GUI similar to existing Windows based computers?</a:t>
            </a:r>
          </a:p>
          <a:p>
            <a:r>
              <a:rPr lang="en-US" i="1" dirty="0"/>
              <a:t>Are there any CLI considerations and what tools did you recommend?</a:t>
            </a:r>
          </a:p>
          <a:p>
            <a:endParaRPr lang="en-US" i="1" dirty="0"/>
          </a:p>
          <a:p>
            <a:r>
              <a:rPr lang="en-US" i="1" dirty="0"/>
              <a:t>&lt;Salutation&gt;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477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The example above uses IEEE style. Ask your instructor for clarification on the style to be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7CF9D-27D4-4FA3-B0CD-928819FBC5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736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23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69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21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20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830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047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13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327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14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0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3553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3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slideLayout" Target="../slideLayouts/slideLayout8.xml"/><Relationship Id="rId7" Type="http://schemas.openxmlformats.org/officeDocument/2006/relationships/diagramQuickStyle" Target="../diagrams/quickStyle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5452535" cy="6858000"/>
          </a:xfrm>
        </p:spPr>
        <p:txBody>
          <a:bodyPr anchor="ctr" anchorCtr="1">
            <a:normAutofit/>
          </a:bodyPr>
          <a:lstStyle/>
          <a:p>
            <a:r>
              <a:rPr lang="en-US" sz="5400" b="1"/>
              <a:t>Migrating to Linux:</a:t>
            </a:r>
            <a:r>
              <a:rPr lang="en-US" sz="4500" b="1"/>
              <a:t> </a:t>
            </a:r>
            <a:br>
              <a:rPr lang="en-US" sz="4500" b="1">
                <a:cs typeface="Calibri Light"/>
              </a:rPr>
            </a:br>
            <a:br>
              <a:rPr lang="en-US" sz="4500" b="1"/>
            </a:br>
            <a:r>
              <a:rPr lang="en-US" sz="4200" b="1"/>
              <a:t>A Proposal for Faster Computing</a:t>
            </a:r>
            <a:br>
              <a:rPr lang="en-US" sz="4200" b="1">
                <a:cs typeface="Calibri Light"/>
              </a:rPr>
            </a:br>
            <a:br>
              <a:rPr lang="en-US" sz="4200" b="1">
                <a:cs typeface="Calibri Light"/>
              </a:rPr>
            </a:br>
            <a:r>
              <a:rPr lang="en-US" sz="4200" b="1">
                <a:cs typeface="Calibri Light"/>
              </a:rPr>
              <a:t>CMIT 391 6392</a:t>
            </a:r>
            <a:br>
              <a:rPr lang="en-US" sz="4200" b="1">
                <a:cs typeface="Calibri Light"/>
              </a:rPr>
            </a:br>
            <a:r>
              <a:rPr lang="en-US" sz="4200" b="1">
                <a:solidFill>
                  <a:schemeClr val="bg2">
                    <a:lumMod val="40000"/>
                    <a:lumOff val="60000"/>
                  </a:schemeClr>
                </a:solidFill>
                <a:cs typeface="Calibri Light"/>
              </a:rPr>
              <a:t>Micah L. Martinez</a:t>
            </a:r>
            <a:br>
              <a:rPr lang="en-US" sz="4200" b="1">
                <a:solidFill>
                  <a:schemeClr val="bg2">
                    <a:lumMod val="40000"/>
                    <a:lumOff val="60000"/>
                  </a:schemeClr>
                </a:solidFill>
                <a:cs typeface="Calibri Light"/>
              </a:rPr>
            </a:br>
            <a:r>
              <a:rPr lang="en-US" sz="4200" b="1">
                <a:solidFill>
                  <a:schemeClr val="bg2">
                    <a:lumMod val="40000"/>
                    <a:lumOff val="60000"/>
                  </a:schemeClr>
                </a:solidFill>
                <a:cs typeface="Calibri Light"/>
              </a:rPr>
              <a:t>02 Feb 2021</a:t>
            </a:r>
            <a:endParaRPr lang="en-US" sz="42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FC650-0F76-47F3-B526-D9A81F16F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875" y="359399"/>
            <a:ext cx="3069601" cy="30696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A706A8-1E71-4E6E-B911-04DE1BDEE2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340" y="3009901"/>
            <a:ext cx="2477456" cy="246506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7061CF-98C0-47DC-99EB-8658F96C6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08433" y="60991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62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12"/>
    </mc:Choice>
    <mc:Fallback xmlns="">
      <p:transition spd="slow" advTm="14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B64BA3-578B-4F08-B774-916D51FAC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113" y="330201"/>
            <a:ext cx="7520177" cy="732789"/>
          </a:xfrm>
        </p:spPr>
        <p:txBody>
          <a:bodyPr>
            <a:normAutofit fontScale="32500" lnSpcReduction="20000"/>
          </a:bodyPr>
          <a:lstStyle/>
          <a:p>
            <a:r>
              <a:rPr lang="en-US" sz="16600" b="1" spc="-120">
                <a:ea typeface="+mj-ea"/>
                <a:cs typeface="+mj-cs"/>
              </a:rPr>
              <a:t>References</a:t>
            </a:r>
            <a:endParaRPr lang="en-US" sz="16600" b="1" spc="-120" dirty="0"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CC3E8-1582-4DAD-9322-A4FEB6A8266D}"/>
              </a:ext>
            </a:extLst>
          </p:cNvPr>
          <p:cNvSpPr txBox="1"/>
          <p:nvPr/>
        </p:nvSpPr>
        <p:spPr>
          <a:xfrm>
            <a:off x="844062" y="1606062"/>
            <a:ext cx="10608798" cy="390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400" dirty="0"/>
              <a:t>[1] Apache, "The Apache Software Foundation," 2020. [Online]. Available: http://www.apache.org/. [Accessed 1 February 2021].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[2] Samba, "Samba," 26 January 2021. [Online]. Available: https://www.samba.org/samba/. [Accessed 1 February 2021].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[3] </a:t>
            </a:r>
            <a:r>
              <a:rPr lang="en-US" sz="1400" dirty="0" err="1"/>
              <a:t>SyncThing</a:t>
            </a:r>
            <a:r>
              <a:rPr lang="en-US" sz="1400" dirty="0"/>
              <a:t>, "</a:t>
            </a:r>
            <a:r>
              <a:rPr lang="en-US" sz="1400" dirty="0" err="1"/>
              <a:t>SyncThing</a:t>
            </a:r>
            <a:r>
              <a:rPr lang="en-US" sz="1400" dirty="0"/>
              <a:t>," 2021. [Online]. Available: https://syncthing.net/. [Accessed 1 February 2021].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[4] </a:t>
            </a:r>
            <a:r>
              <a:rPr lang="en-US" sz="1400" dirty="0" err="1"/>
              <a:t>OwnCloud</a:t>
            </a:r>
            <a:r>
              <a:rPr lang="en-US" sz="1400" dirty="0"/>
              <a:t>, "</a:t>
            </a:r>
            <a:r>
              <a:rPr lang="en-US" sz="1400" dirty="0" err="1"/>
              <a:t>OwnCloud</a:t>
            </a:r>
            <a:r>
              <a:rPr lang="en-US" sz="1400" dirty="0"/>
              <a:t>," 2021. [Online]. Available: https://owncloud.com/. [Accessed 1 February 2021].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[5] CUPS, "CUPS," 24 April 2020. [Online]. Available: https://www.cups.org/. [Accessed 1 February 2021].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[6] Linux Mark Institute, "Linux Mint," January 2021. [Online]. Available: https://linuxmint.com/. [Accessed 1 February 2021].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[7] Software in the Public Interest, Inc., "Debian," 9 January 2021. [Online]. Available: https://www.debian.org/. [Accessed 1 February 2021].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[8] Wine, "Wine HQ," 29 January 2021. [Online]. Available: https://www.winehq.org/. [Accessed 1 February 2021].</a:t>
            </a:r>
          </a:p>
          <a:p>
            <a:pPr>
              <a:lnSpc>
                <a:spcPct val="200000"/>
              </a:lnSpc>
            </a:pPr>
            <a:r>
              <a:rPr lang="en-US" sz="1400" dirty="0"/>
              <a:t>[9] G. Lyon, "</a:t>
            </a:r>
            <a:r>
              <a:rPr lang="en-US" sz="1400" dirty="0" err="1"/>
              <a:t>ZenMap</a:t>
            </a:r>
            <a:r>
              <a:rPr lang="en-US" sz="1400" dirty="0"/>
              <a:t> GUI," January 2021. [Online]. Available: https://nmap.org/zenmap/. [Accessed 1 February 2021].</a:t>
            </a:r>
          </a:p>
        </p:txBody>
      </p:sp>
    </p:spTree>
    <p:extLst>
      <p:ext uri="{BB962C8B-B14F-4D97-AF65-F5344CB8AC3E}">
        <p14:creationId xmlns:p14="http://schemas.microsoft.com/office/powerpoint/2010/main" val="395145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83EF6-FBC6-494A-8E2A-28754E0A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Ctr="1">
            <a:normAutofit/>
          </a:bodyPr>
          <a:lstStyle/>
          <a:p>
            <a:r>
              <a:rPr lang="en-US" b="1"/>
              <a:t>Benefits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EEDA712B-27F8-4A37-8D70-27D3445AA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428134"/>
              </p:ext>
            </p:extLst>
          </p:nvPr>
        </p:nvGraphicFramePr>
        <p:xfrm>
          <a:off x="676275" y="2373549"/>
          <a:ext cx="10753725" cy="35992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5C9920-3A96-40D4-9931-EFE326BEFE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86465" y="61147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08"/>
    </mc:Choice>
    <mc:Fallback xmlns="">
      <p:transition spd="slow" advTm="45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1183-E985-4420-92C7-758E0BFC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cs typeface="Calibri Light"/>
              </a:rPr>
              <a:t>Recommendation: </a:t>
            </a:r>
            <a:r>
              <a:rPr lang="en-US" b="1" i="1" dirty="0">
                <a:cs typeface="Calibri Light"/>
              </a:rPr>
              <a:t>Mint</a:t>
            </a:r>
            <a:endParaRPr lang="en-US" b="1" i="1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C2E3DC54-E0B7-4C7E-9B5B-EF3206B8AC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865204"/>
              </p:ext>
            </p:extLst>
          </p:nvPr>
        </p:nvGraphicFramePr>
        <p:xfrm>
          <a:off x="2286000" y="1715861"/>
          <a:ext cx="7932964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491BB6-D6F3-483E-B82E-AECE2794E4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29999" y="611478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94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16"/>
    </mc:Choice>
    <mc:Fallback xmlns="">
      <p:transition spd="slow" advTm="7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09A6-A9B5-4D6B-96AE-D24BED334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900" y="0"/>
            <a:ext cx="2857500" cy="6858000"/>
          </a:xfrm>
        </p:spPr>
        <p:txBody>
          <a:bodyPr anchor="ctr" anchorCtr="1"/>
          <a:lstStyle/>
          <a:p>
            <a:pPr algn="ctr"/>
            <a:r>
              <a:rPr lang="en-US" dirty="0">
                <a:cs typeface="Calibri Light"/>
              </a:rPr>
              <a:t>The User Desktop (Mint)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2047E-7107-4C0D-9CAE-6462D8FFB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316" y="231015"/>
            <a:ext cx="5126981" cy="3204364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21060302-7C9B-4D34-88DE-3442446A6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316" y="3533656"/>
            <a:ext cx="5126981" cy="320436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1D0BDAC-0040-4DEC-81DC-96C7174C94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22684" y="60877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3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9"/>
    </mc:Choice>
    <mc:Fallback xmlns="">
      <p:transition spd="slow" advTm="16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18656A37-3759-41C3-9126-8C5C05F7D3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1239801"/>
              </p:ext>
            </p:extLst>
          </p:nvPr>
        </p:nvGraphicFramePr>
        <p:xfrm>
          <a:off x="2129518" y="1418681"/>
          <a:ext cx="7932964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1524338E-4D35-4168-A697-1D10B361F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363734"/>
            <a:ext cx="10475596" cy="1054947"/>
          </a:xfrm>
        </p:spPr>
        <p:txBody>
          <a:bodyPr>
            <a:normAutofit/>
          </a:bodyPr>
          <a:lstStyle/>
          <a:p>
            <a:r>
              <a:rPr lang="en-US" sz="5400" b="1" dirty="0">
                <a:cs typeface="Calibri Light"/>
              </a:rPr>
              <a:t>Recommendation: </a:t>
            </a:r>
            <a:r>
              <a:rPr lang="en-US" sz="5400" b="1" i="1" dirty="0">
                <a:cs typeface="Calibri Light"/>
              </a:rPr>
              <a:t>Debian</a:t>
            </a:r>
            <a:endParaRPr lang="en-US" sz="5400" b="1" i="1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C5F1FF1-E941-4A81-BE4F-D1128AFBE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91093" y="60877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4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09A6-A9B5-4D6B-96AE-D24BED334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900" y="0"/>
            <a:ext cx="2857500" cy="6858000"/>
          </a:xfrm>
        </p:spPr>
        <p:txBody>
          <a:bodyPr anchor="ctr" anchorCtr="1"/>
          <a:lstStyle/>
          <a:p>
            <a:pPr algn="ctr"/>
            <a:r>
              <a:rPr lang="en-US">
                <a:cs typeface="Calibri Light"/>
              </a:rPr>
              <a:t>The User Desktop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E6CB5-6BAF-41A6-9EAB-60980F403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" y="1598470"/>
            <a:ext cx="7476037" cy="366105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87299AC-E4DC-4E57-B14C-ED9DA8093A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7935" y="614489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29"/>
    </mc:Choice>
    <mc:Fallback xmlns="">
      <p:transition spd="slow" advTm="16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09A6-A9B5-4D6B-96AE-D24BED334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0"/>
            <a:ext cx="3383280" cy="6858000"/>
          </a:xfrm>
        </p:spPr>
        <p:txBody>
          <a:bodyPr anchor="ctr" anchorCtr="1"/>
          <a:lstStyle/>
          <a:p>
            <a:pPr algn="ctr"/>
            <a:r>
              <a:rPr lang="en-US" dirty="0">
                <a:cs typeface="Calibri Light"/>
              </a:rPr>
              <a:t>Migration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Steps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FD1C987-CDB1-4CDD-9D3B-D19B36FA4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622226"/>
              </p:ext>
            </p:extLst>
          </p:nvPr>
        </p:nvGraphicFramePr>
        <p:xfrm>
          <a:off x="251460" y="457200"/>
          <a:ext cx="6987540" cy="557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B48CC6-510D-4F25-907C-C1B237140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03635" y="61334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9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84"/>
    </mc:Choice>
    <mc:Fallback xmlns="">
      <p:transition spd="slow" advTm="70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57E4-A0FD-4AC8-A71F-7D3FA54E6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5400" y="0"/>
            <a:ext cx="4546600" cy="6858000"/>
          </a:xfrm>
        </p:spPr>
        <p:txBody>
          <a:bodyPr anchor="ctr" anchorCtr="1"/>
          <a:lstStyle/>
          <a:p>
            <a:pPr algn="ctr"/>
            <a:r>
              <a:rPr lang="en-US" dirty="0">
                <a:ea typeface="+mj-lt"/>
                <a:cs typeface="+mj-lt"/>
              </a:rPr>
              <a:t>Tools to provide file sharing, services, and printing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8EEAECA-38B5-4F11-B773-DC10A6BB4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0511217"/>
              </p:ext>
            </p:extLst>
          </p:nvPr>
        </p:nvGraphicFramePr>
        <p:xfrm>
          <a:off x="241300" y="592666"/>
          <a:ext cx="7035800" cy="5528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0D91118-C2FF-4DFE-870E-301FC4775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15065" y="61099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3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22"/>
    </mc:Choice>
    <mc:Fallback xmlns="">
      <p:transition spd="slow" advTm="89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7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628AA172-8E27-47CA-B64D-4E166B24F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112" y="330201"/>
            <a:ext cx="9228201" cy="1144269"/>
          </a:xfrm>
        </p:spPr>
        <p:txBody>
          <a:bodyPr>
            <a:normAutofit/>
          </a:bodyPr>
          <a:lstStyle/>
          <a:p>
            <a:r>
              <a:rPr lang="en-US" sz="4400" b="1" spc="-120" dirty="0">
                <a:ea typeface="+mj-ea"/>
                <a:cs typeface="+mj-cs"/>
              </a:rPr>
              <a:t>Summary</a:t>
            </a:r>
          </a:p>
          <a:p>
            <a:endParaRPr lang="en-US" i="1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8704C-9C3D-4BB2-A48B-CB6E793F6BBB}"/>
              </a:ext>
            </a:extLst>
          </p:cNvPr>
          <p:cNvSpPr txBox="1"/>
          <p:nvPr/>
        </p:nvSpPr>
        <p:spPr>
          <a:xfrm>
            <a:off x="685800" y="1634490"/>
            <a:ext cx="105384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Linux is fast, secure and reliable across many different hardware combinations.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Most Linux distributions have a graphical user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Large support communities.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Large variety of software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Generally easy to use and learn.</a:t>
            </a:r>
          </a:p>
        </p:txBody>
      </p:sp>
      <p:pic>
        <p:nvPicPr>
          <p:cNvPr id="3" name="Recording">
            <a:hlinkClick r:id="" action="ppaction://media"/>
            <a:extLst>
              <a:ext uri="{FF2B5EF4-FFF2-40B4-BE49-F238E27FC236}">
                <a16:creationId xmlns:a16="http://schemas.microsoft.com/office/drawing/2014/main" id="{9A16A8DE-86A5-44B9-B00F-E7C9C30F1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4260" y="605345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32"/>
    </mc:Choice>
    <mc:Fallback xmlns="">
      <p:transition spd="slow" advTm="42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258</TotalTime>
  <Words>932</Words>
  <Application>Microsoft Office PowerPoint</Application>
  <PresentationFormat>Widescreen</PresentationFormat>
  <Paragraphs>115</Paragraphs>
  <Slides>10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Metropolitan</vt:lpstr>
      <vt:lpstr>Migrating to Linux:   A Proposal for Faster Computing  CMIT 391 6392 Micah L. Martinez 02 Feb 2021</vt:lpstr>
      <vt:lpstr>Benefits</vt:lpstr>
      <vt:lpstr>Recommendation: Mint</vt:lpstr>
      <vt:lpstr>The User Desktop (Mint)</vt:lpstr>
      <vt:lpstr>Recommendation: Debian</vt:lpstr>
      <vt:lpstr>The User Desktop</vt:lpstr>
      <vt:lpstr>Migration  Steps</vt:lpstr>
      <vt:lpstr>Tools to provide file sharing, services, and printing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Migrating to Linux:   A Proposal for Faster Computing  CMIT 391 6392 Micah L. Martinez 02 Feb 2021</dc:title>
  <dc:creator>Micah Martinez</dc:creator>
  <cp:lastModifiedBy>Micah Martinez</cp:lastModifiedBy>
  <cp:revision>13</cp:revision>
  <dcterms:created xsi:type="dcterms:W3CDTF">2021-02-01T14:24:12Z</dcterms:created>
  <dcterms:modified xsi:type="dcterms:W3CDTF">2021-02-02T14:02:11Z</dcterms:modified>
</cp:coreProperties>
</file>